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14"/>
  </p:notesMasterIdLst>
  <p:sldIdLst>
    <p:sldId id="332" r:id="rId5"/>
    <p:sldId id="333" r:id="rId6"/>
    <p:sldId id="340" r:id="rId7"/>
    <p:sldId id="342" r:id="rId8"/>
    <p:sldId id="343" r:id="rId9"/>
    <p:sldId id="344" r:id="rId10"/>
    <p:sldId id="345" r:id="rId11"/>
    <p:sldId id="346" r:id="rId12"/>
    <p:sldId id="347" r:id="rId1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59E53"/>
    <a:srgbClr val="1654A4"/>
    <a:srgbClr val="239E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428E82-A69F-4023-B874-B2F1A2CDC2E2}" v="3" dt="2026-06-18T08:13:58.05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76"/>
    <p:restoredTop sz="95214" autoAdjust="0"/>
  </p:normalViewPr>
  <p:slideViewPr>
    <p:cSldViewPr>
      <p:cViewPr varScale="1">
        <p:scale>
          <a:sx n="116" d="100"/>
          <a:sy n="116" d="100"/>
        </p:scale>
        <p:origin x="1536"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tableStyles" Target="tableStyles.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theme" Target="theme/theme1.xml" /><Relationship Id="rId16" Type="http://schemas.openxmlformats.org/officeDocument/2006/relationships/viewProps" Target="viewProps.xml" /><Relationship Id="rId20" Type="http://schemas.microsoft.com/office/2015/10/relationships/revisionInfo" Target="revisionInfo.xml" /><Relationship Id="rId6" Type="http://schemas.openxmlformats.org/officeDocument/2006/relationships/slide" Target="slides/slide2.xml" /><Relationship Id="rId11" Type="http://schemas.openxmlformats.org/officeDocument/2006/relationships/slide" Target="slides/slide7.xml" /><Relationship Id="rId5" Type="http://schemas.openxmlformats.org/officeDocument/2006/relationships/slide" Target="slides/slide1.xml" /><Relationship Id="rId15" Type="http://schemas.openxmlformats.org/officeDocument/2006/relationships/presProps" Target="presProps.xml" /><Relationship Id="rId10" Type="http://schemas.openxmlformats.org/officeDocument/2006/relationships/slide" Target="slides/slide6.xml" /><Relationship Id="rId19" Type="http://schemas.microsoft.com/office/2016/11/relationships/changesInfo" Target="changesInfos/changesInfo1.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notesMaster" Target="notesMasters/notesMaster1.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omura, Ryota" userId="33258fe8-47d7-40e8-9387-50904c6912ad" providerId="ADAL" clId="{1471C0DA-D86D-4BED-B217-FF8AA0BB9E26}"/>
    <pc:docChg chg="undo redo custSel addSld delSld modSld sldOrd addSection delSection modSection">
      <pc:chgData name="Isomura, Ryota" userId="33258fe8-47d7-40e8-9387-50904c6912ad" providerId="ADAL" clId="{1471C0DA-D86D-4BED-B217-FF8AA0BB9E26}" dt="2026-06-18T08:14:13.927" v="1721" actId="20577"/>
      <pc:docMkLst>
        <pc:docMk/>
      </pc:docMkLst>
      <pc:sldChg chg="del">
        <pc:chgData name="Isomura, Ryota" userId="33258fe8-47d7-40e8-9387-50904c6912ad" providerId="ADAL" clId="{1471C0DA-D86D-4BED-B217-FF8AA0BB9E26}" dt="2026-06-18T07:37:33.494" v="0" actId="47"/>
        <pc:sldMkLst>
          <pc:docMk/>
          <pc:sldMk cId="1182220095" sldId="305"/>
        </pc:sldMkLst>
      </pc:sldChg>
      <pc:sldChg chg="del">
        <pc:chgData name="Isomura, Ryota" userId="33258fe8-47d7-40e8-9387-50904c6912ad" providerId="ADAL" clId="{1471C0DA-D86D-4BED-B217-FF8AA0BB9E26}" dt="2026-06-18T07:37:33.494" v="0" actId="47"/>
        <pc:sldMkLst>
          <pc:docMk/>
          <pc:sldMk cId="1878574994" sldId="325"/>
        </pc:sldMkLst>
      </pc:sldChg>
      <pc:sldChg chg="del">
        <pc:chgData name="Isomura, Ryota" userId="33258fe8-47d7-40e8-9387-50904c6912ad" providerId="ADAL" clId="{1471C0DA-D86D-4BED-B217-FF8AA0BB9E26}" dt="2026-06-18T07:37:33.494" v="0" actId="47"/>
        <pc:sldMkLst>
          <pc:docMk/>
          <pc:sldMk cId="2623294053" sldId="326"/>
        </pc:sldMkLst>
      </pc:sldChg>
      <pc:sldChg chg="del">
        <pc:chgData name="Isomura, Ryota" userId="33258fe8-47d7-40e8-9387-50904c6912ad" providerId="ADAL" clId="{1471C0DA-D86D-4BED-B217-FF8AA0BB9E26}" dt="2026-06-18T07:37:33.494" v="0" actId="47"/>
        <pc:sldMkLst>
          <pc:docMk/>
          <pc:sldMk cId="4199299736" sldId="327"/>
        </pc:sldMkLst>
      </pc:sldChg>
      <pc:sldChg chg="del">
        <pc:chgData name="Isomura, Ryota" userId="33258fe8-47d7-40e8-9387-50904c6912ad" providerId="ADAL" clId="{1471C0DA-D86D-4BED-B217-FF8AA0BB9E26}" dt="2026-06-18T07:37:33.494" v="0" actId="47"/>
        <pc:sldMkLst>
          <pc:docMk/>
          <pc:sldMk cId="2704315014" sldId="328"/>
        </pc:sldMkLst>
      </pc:sldChg>
      <pc:sldChg chg="del">
        <pc:chgData name="Isomura, Ryota" userId="33258fe8-47d7-40e8-9387-50904c6912ad" providerId="ADAL" clId="{1471C0DA-D86D-4BED-B217-FF8AA0BB9E26}" dt="2026-06-18T07:37:33.494" v="0" actId="47"/>
        <pc:sldMkLst>
          <pc:docMk/>
          <pc:sldMk cId="1450580378" sldId="329"/>
        </pc:sldMkLst>
      </pc:sldChg>
      <pc:sldChg chg="del">
        <pc:chgData name="Isomura, Ryota" userId="33258fe8-47d7-40e8-9387-50904c6912ad" providerId="ADAL" clId="{1471C0DA-D86D-4BED-B217-FF8AA0BB9E26}" dt="2026-06-18T07:37:33.494" v="0" actId="47"/>
        <pc:sldMkLst>
          <pc:docMk/>
          <pc:sldMk cId="3831080522" sldId="330"/>
        </pc:sldMkLst>
      </pc:sldChg>
      <pc:sldChg chg="del">
        <pc:chgData name="Isomura, Ryota" userId="33258fe8-47d7-40e8-9387-50904c6912ad" providerId="ADAL" clId="{1471C0DA-D86D-4BED-B217-FF8AA0BB9E26}" dt="2026-06-18T07:37:33.494" v="0" actId="47"/>
        <pc:sldMkLst>
          <pc:docMk/>
          <pc:sldMk cId="3505135968" sldId="331"/>
        </pc:sldMkLst>
      </pc:sldChg>
      <pc:sldChg chg="modSp mod">
        <pc:chgData name="Isomura, Ryota" userId="33258fe8-47d7-40e8-9387-50904c6912ad" providerId="ADAL" clId="{1471C0DA-D86D-4BED-B217-FF8AA0BB9E26}" dt="2026-06-18T07:48:15.112" v="988" actId="2711"/>
        <pc:sldMkLst>
          <pc:docMk/>
          <pc:sldMk cId="790369316" sldId="332"/>
        </pc:sldMkLst>
        <pc:spChg chg="mod">
          <ac:chgData name="Isomura, Ryota" userId="33258fe8-47d7-40e8-9387-50904c6912ad" providerId="ADAL" clId="{1471C0DA-D86D-4BED-B217-FF8AA0BB9E26}" dt="2026-06-18T07:48:15.112" v="988" actId="2711"/>
          <ac:spMkLst>
            <pc:docMk/>
            <pc:sldMk cId="790369316" sldId="332"/>
            <ac:spMk id="1107" creationId="{74036FC7-BA10-E719-F9F1-427A58B08BCB}"/>
          </ac:spMkLst>
        </pc:spChg>
        <pc:spChg chg="mod">
          <ac:chgData name="Isomura, Ryota" userId="33258fe8-47d7-40e8-9387-50904c6912ad" providerId="ADAL" clId="{1471C0DA-D86D-4BED-B217-FF8AA0BB9E26}" dt="2026-06-18T07:48:15.112" v="988" actId="2711"/>
          <ac:spMkLst>
            <pc:docMk/>
            <pc:sldMk cId="790369316" sldId="332"/>
            <ac:spMk id="1108" creationId="{345F9757-FF50-0EAB-3754-E1CF6C41238A}"/>
          </ac:spMkLst>
        </pc:spChg>
        <pc:spChg chg="mod">
          <ac:chgData name="Isomura, Ryota" userId="33258fe8-47d7-40e8-9387-50904c6912ad" providerId="ADAL" clId="{1471C0DA-D86D-4BED-B217-FF8AA0BB9E26}" dt="2026-06-18T07:48:15.112" v="988" actId="2711"/>
          <ac:spMkLst>
            <pc:docMk/>
            <pc:sldMk cId="790369316" sldId="332"/>
            <ac:spMk id="1109" creationId="{31A29379-A58D-6AA6-D324-2C86EE4EBC84}"/>
          </ac:spMkLst>
        </pc:spChg>
        <pc:spChg chg="mod">
          <ac:chgData name="Isomura, Ryota" userId="33258fe8-47d7-40e8-9387-50904c6912ad" providerId="ADAL" clId="{1471C0DA-D86D-4BED-B217-FF8AA0BB9E26}" dt="2026-06-18T07:48:15.112" v="988" actId="2711"/>
          <ac:spMkLst>
            <pc:docMk/>
            <pc:sldMk cId="790369316" sldId="332"/>
            <ac:spMk id="1110" creationId="{327A6821-082A-C982-7E9F-3D6FE1A85D74}"/>
          </ac:spMkLst>
        </pc:spChg>
        <pc:spChg chg="mod">
          <ac:chgData name="Isomura, Ryota" userId="33258fe8-47d7-40e8-9387-50904c6912ad" providerId="ADAL" clId="{1471C0DA-D86D-4BED-B217-FF8AA0BB9E26}" dt="2026-06-18T07:48:15.112" v="988" actId="2711"/>
          <ac:spMkLst>
            <pc:docMk/>
            <pc:sldMk cId="790369316" sldId="332"/>
            <ac:spMk id="1111" creationId="{9A0B07E0-64B4-B856-454E-AC470A75164B}"/>
          </ac:spMkLst>
        </pc:spChg>
        <pc:spChg chg="mod">
          <ac:chgData name="Isomura, Ryota" userId="33258fe8-47d7-40e8-9387-50904c6912ad" providerId="ADAL" clId="{1471C0DA-D86D-4BED-B217-FF8AA0BB9E26}" dt="2026-06-18T07:48:15.112" v="988" actId="2711"/>
          <ac:spMkLst>
            <pc:docMk/>
            <pc:sldMk cId="790369316" sldId="332"/>
            <ac:spMk id="1112" creationId="{FEFAF11E-35C4-C6A7-64D0-DBC2B6A7D921}"/>
          </ac:spMkLst>
        </pc:spChg>
        <pc:spChg chg="mod">
          <ac:chgData name="Isomura, Ryota" userId="33258fe8-47d7-40e8-9387-50904c6912ad" providerId="ADAL" clId="{1471C0DA-D86D-4BED-B217-FF8AA0BB9E26}" dt="2026-06-18T07:48:15.112" v="988" actId="2711"/>
          <ac:spMkLst>
            <pc:docMk/>
            <pc:sldMk cId="790369316" sldId="332"/>
            <ac:spMk id="1113" creationId="{CF892487-38CB-BC6A-6EFC-002B0D89CF53}"/>
          </ac:spMkLst>
        </pc:spChg>
      </pc:sldChg>
      <pc:sldChg chg="modSp mod">
        <pc:chgData name="Isomura, Ryota" userId="33258fe8-47d7-40e8-9387-50904c6912ad" providerId="ADAL" clId="{1471C0DA-D86D-4BED-B217-FF8AA0BB9E26}" dt="2026-06-18T07:48:21.126" v="989" actId="2711"/>
        <pc:sldMkLst>
          <pc:docMk/>
          <pc:sldMk cId="1998583438" sldId="333"/>
        </pc:sldMkLst>
        <pc:spChg chg="mod">
          <ac:chgData name="Isomura, Ryota" userId="33258fe8-47d7-40e8-9387-50904c6912ad" providerId="ADAL" clId="{1471C0DA-D86D-4BED-B217-FF8AA0BB9E26}" dt="2026-06-18T07:48:21.126" v="989" actId="2711"/>
          <ac:spMkLst>
            <pc:docMk/>
            <pc:sldMk cId="1998583438" sldId="333"/>
            <ac:spMk id="1115" creationId="{1DB8F3C8-D88D-AC09-E17E-52C6451E2904}"/>
          </ac:spMkLst>
        </pc:spChg>
        <pc:spChg chg="mod">
          <ac:chgData name="Isomura, Ryota" userId="33258fe8-47d7-40e8-9387-50904c6912ad" providerId="ADAL" clId="{1471C0DA-D86D-4BED-B217-FF8AA0BB9E26}" dt="2026-06-18T07:48:21.126" v="989" actId="2711"/>
          <ac:spMkLst>
            <pc:docMk/>
            <pc:sldMk cId="1998583438" sldId="333"/>
            <ac:spMk id="1116" creationId="{9186D6AF-3B94-869E-14B7-A9017516BA4B}"/>
          </ac:spMkLst>
        </pc:spChg>
        <pc:spChg chg="mod">
          <ac:chgData name="Isomura, Ryota" userId="33258fe8-47d7-40e8-9387-50904c6912ad" providerId="ADAL" clId="{1471C0DA-D86D-4BED-B217-FF8AA0BB9E26}" dt="2026-06-18T07:48:21.126" v="989" actId="2711"/>
          <ac:spMkLst>
            <pc:docMk/>
            <pc:sldMk cId="1998583438" sldId="333"/>
            <ac:spMk id="1117" creationId="{A81371BF-B421-CA73-00F3-798054E81A7E}"/>
          </ac:spMkLst>
        </pc:spChg>
        <pc:spChg chg="mod">
          <ac:chgData name="Isomura, Ryota" userId="33258fe8-47d7-40e8-9387-50904c6912ad" providerId="ADAL" clId="{1471C0DA-D86D-4BED-B217-FF8AA0BB9E26}" dt="2026-06-18T07:48:21.126" v="989" actId="2711"/>
          <ac:spMkLst>
            <pc:docMk/>
            <pc:sldMk cId="1998583438" sldId="333"/>
            <ac:spMk id="1118" creationId="{2F7B36A4-5202-B47D-C85A-37A6E2537EC9}"/>
          </ac:spMkLst>
        </pc:spChg>
        <pc:spChg chg="mod">
          <ac:chgData name="Isomura, Ryota" userId="33258fe8-47d7-40e8-9387-50904c6912ad" providerId="ADAL" clId="{1471C0DA-D86D-4BED-B217-FF8AA0BB9E26}" dt="2026-06-18T07:48:21.126" v="989" actId="2711"/>
          <ac:spMkLst>
            <pc:docMk/>
            <pc:sldMk cId="1998583438" sldId="333"/>
            <ac:spMk id="1119" creationId="{2FE97FFF-16F2-AE70-786B-45E05D3E0969}"/>
          </ac:spMkLst>
        </pc:spChg>
      </pc:sldChg>
      <pc:sldChg chg="delSp modSp del mod ord">
        <pc:chgData name="Isomura, Ryota" userId="33258fe8-47d7-40e8-9387-50904c6912ad" providerId="ADAL" clId="{1471C0DA-D86D-4BED-B217-FF8AA0BB9E26}" dt="2026-06-18T08:10:33.345" v="1363" actId="47"/>
        <pc:sldMkLst>
          <pc:docMk/>
          <pc:sldMk cId="1597503591" sldId="334"/>
        </pc:sldMkLst>
        <pc:spChg chg="mod">
          <ac:chgData name="Isomura, Ryota" userId="33258fe8-47d7-40e8-9387-50904c6912ad" providerId="ADAL" clId="{1471C0DA-D86D-4BED-B217-FF8AA0BB9E26}" dt="2026-06-18T07:48:31.232" v="991" actId="2711"/>
          <ac:spMkLst>
            <pc:docMk/>
            <pc:sldMk cId="1597503591" sldId="334"/>
            <ac:spMk id="1121" creationId="{0CF6D579-C537-9F83-B53B-1BC8865212B9}"/>
          </ac:spMkLst>
        </pc:spChg>
        <pc:spChg chg="mod">
          <ac:chgData name="Isomura, Ryota" userId="33258fe8-47d7-40e8-9387-50904c6912ad" providerId="ADAL" clId="{1471C0DA-D86D-4BED-B217-FF8AA0BB9E26}" dt="2026-06-18T07:48:31.232" v="991" actId="2711"/>
          <ac:spMkLst>
            <pc:docMk/>
            <pc:sldMk cId="1597503591" sldId="334"/>
            <ac:spMk id="1122" creationId="{A4FBE757-F633-6A63-8303-1A07B33E24BF}"/>
          </ac:spMkLst>
        </pc:spChg>
        <pc:spChg chg="mod">
          <ac:chgData name="Isomura, Ryota" userId="33258fe8-47d7-40e8-9387-50904c6912ad" providerId="ADAL" clId="{1471C0DA-D86D-4BED-B217-FF8AA0BB9E26}" dt="2026-06-18T07:48:31.232" v="991" actId="2711"/>
          <ac:spMkLst>
            <pc:docMk/>
            <pc:sldMk cId="1597503591" sldId="334"/>
            <ac:spMk id="1123" creationId="{7502CE4D-E54B-E213-1AA9-344E7ACF6240}"/>
          </ac:spMkLst>
        </pc:spChg>
        <pc:spChg chg="mod">
          <ac:chgData name="Isomura, Ryota" userId="33258fe8-47d7-40e8-9387-50904c6912ad" providerId="ADAL" clId="{1471C0DA-D86D-4BED-B217-FF8AA0BB9E26}" dt="2026-06-18T08:03:19.818" v="1175" actId="255"/>
          <ac:spMkLst>
            <pc:docMk/>
            <pc:sldMk cId="1597503591" sldId="334"/>
            <ac:spMk id="1124" creationId="{9C9529D4-56B3-86EB-AFB3-D8886CA5905E}"/>
          </ac:spMkLst>
        </pc:spChg>
        <pc:spChg chg="del mod">
          <ac:chgData name="Isomura, Ryota" userId="33258fe8-47d7-40e8-9387-50904c6912ad" providerId="ADAL" clId="{1471C0DA-D86D-4BED-B217-FF8AA0BB9E26}" dt="2026-06-18T07:55:49.563" v="1141" actId="478"/>
          <ac:spMkLst>
            <pc:docMk/>
            <pc:sldMk cId="1597503591" sldId="334"/>
            <ac:spMk id="1125" creationId="{AF046955-8A61-AF39-E108-3CDD782A168C}"/>
          </ac:spMkLst>
        </pc:spChg>
        <pc:spChg chg="del mod">
          <ac:chgData name="Isomura, Ryota" userId="33258fe8-47d7-40e8-9387-50904c6912ad" providerId="ADAL" clId="{1471C0DA-D86D-4BED-B217-FF8AA0BB9E26}" dt="2026-06-18T07:55:49.563" v="1141" actId="478"/>
          <ac:spMkLst>
            <pc:docMk/>
            <pc:sldMk cId="1597503591" sldId="334"/>
            <ac:spMk id="1126" creationId="{FC400792-5D30-65C3-24B4-3A9429B29BDB}"/>
          </ac:spMkLst>
        </pc:spChg>
        <pc:spChg chg="del mod">
          <ac:chgData name="Isomura, Ryota" userId="33258fe8-47d7-40e8-9387-50904c6912ad" providerId="ADAL" clId="{1471C0DA-D86D-4BED-B217-FF8AA0BB9E26}" dt="2026-06-18T07:55:49.563" v="1141" actId="478"/>
          <ac:spMkLst>
            <pc:docMk/>
            <pc:sldMk cId="1597503591" sldId="334"/>
            <ac:spMk id="1127" creationId="{3D351A0E-1089-AB27-EE8B-E7EE68035BB1}"/>
          </ac:spMkLst>
        </pc:spChg>
      </pc:sldChg>
      <pc:sldChg chg="delSp modSp del mod">
        <pc:chgData name="Isomura, Ryota" userId="33258fe8-47d7-40e8-9387-50904c6912ad" providerId="ADAL" clId="{1471C0DA-D86D-4BED-B217-FF8AA0BB9E26}" dt="2026-06-18T08:05:54.368" v="1218" actId="47"/>
        <pc:sldMkLst>
          <pc:docMk/>
          <pc:sldMk cId="3071397494" sldId="335"/>
        </pc:sldMkLst>
        <pc:spChg chg="mod">
          <ac:chgData name="Isomura, Ryota" userId="33258fe8-47d7-40e8-9387-50904c6912ad" providerId="ADAL" clId="{1471C0DA-D86D-4BED-B217-FF8AA0BB9E26}" dt="2026-06-18T07:48:36.330" v="992" actId="2711"/>
          <ac:spMkLst>
            <pc:docMk/>
            <pc:sldMk cId="3071397494" sldId="335"/>
            <ac:spMk id="1129" creationId="{0B6EEDBD-0B54-2CC6-0439-262EE908BF25}"/>
          </ac:spMkLst>
        </pc:spChg>
        <pc:spChg chg="mod">
          <ac:chgData name="Isomura, Ryota" userId="33258fe8-47d7-40e8-9387-50904c6912ad" providerId="ADAL" clId="{1471C0DA-D86D-4BED-B217-FF8AA0BB9E26}" dt="2026-06-18T07:48:36.330" v="992" actId="2711"/>
          <ac:spMkLst>
            <pc:docMk/>
            <pc:sldMk cId="3071397494" sldId="335"/>
            <ac:spMk id="1130" creationId="{D60E3D75-1AC5-6C5A-E086-AD27601063F1}"/>
          </ac:spMkLst>
        </pc:spChg>
        <pc:spChg chg="mod">
          <ac:chgData name="Isomura, Ryota" userId="33258fe8-47d7-40e8-9387-50904c6912ad" providerId="ADAL" clId="{1471C0DA-D86D-4BED-B217-FF8AA0BB9E26}" dt="2026-06-18T07:48:36.330" v="992" actId="2711"/>
          <ac:spMkLst>
            <pc:docMk/>
            <pc:sldMk cId="3071397494" sldId="335"/>
            <ac:spMk id="1131" creationId="{701744E7-BC09-33E5-598A-88600431CB24}"/>
          </ac:spMkLst>
        </pc:spChg>
        <pc:spChg chg="mod">
          <ac:chgData name="Isomura, Ryota" userId="33258fe8-47d7-40e8-9387-50904c6912ad" providerId="ADAL" clId="{1471C0DA-D86D-4BED-B217-FF8AA0BB9E26}" dt="2026-06-18T07:56:10.886" v="1148" actId="20577"/>
          <ac:spMkLst>
            <pc:docMk/>
            <pc:sldMk cId="3071397494" sldId="335"/>
            <ac:spMk id="1132" creationId="{C392D982-75D1-9498-D9E8-15B4D8E79890}"/>
          </ac:spMkLst>
        </pc:spChg>
        <pc:spChg chg="mod">
          <ac:chgData name="Isomura, Ryota" userId="33258fe8-47d7-40e8-9387-50904c6912ad" providerId="ADAL" clId="{1471C0DA-D86D-4BED-B217-FF8AA0BB9E26}" dt="2026-06-18T07:48:36.330" v="992" actId="2711"/>
          <ac:spMkLst>
            <pc:docMk/>
            <pc:sldMk cId="3071397494" sldId="335"/>
            <ac:spMk id="1134" creationId="{040DF998-0AF7-D6E2-21F0-ED2CE8FF525A}"/>
          </ac:spMkLst>
        </pc:spChg>
        <pc:spChg chg="mod">
          <ac:chgData name="Isomura, Ryota" userId="33258fe8-47d7-40e8-9387-50904c6912ad" providerId="ADAL" clId="{1471C0DA-D86D-4BED-B217-FF8AA0BB9E26}" dt="2026-06-18T07:48:36.330" v="992" actId="2711"/>
          <ac:spMkLst>
            <pc:docMk/>
            <pc:sldMk cId="3071397494" sldId="335"/>
            <ac:spMk id="1135" creationId="{A0152E18-EA5D-0852-6CAD-18792576B910}"/>
          </ac:spMkLst>
        </pc:spChg>
        <pc:spChg chg="del mod">
          <ac:chgData name="Isomura, Ryota" userId="33258fe8-47d7-40e8-9387-50904c6912ad" providerId="ADAL" clId="{1471C0DA-D86D-4BED-B217-FF8AA0BB9E26}" dt="2026-06-18T07:56:07.242" v="1144" actId="478"/>
          <ac:spMkLst>
            <pc:docMk/>
            <pc:sldMk cId="3071397494" sldId="335"/>
            <ac:spMk id="1136" creationId="{C2DE17C4-AF5C-803D-E947-ACAC8F511645}"/>
          </ac:spMkLst>
        </pc:spChg>
        <pc:spChg chg="del mod">
          <ac:chgData name="Isomura, Ryota" userId="33258fe8-47d7-40e8-9387-50904c6912ad" providerId="ADAL" clId="{1471C0DA-D86D-4BED-B217-FF8AA0BB9E26}" dt="2026-06-18T07:56:07.242" v="1144" actId="478"/>
          <ac:spMkLst>
            <pc:docMk/>
            <pc:sldMk cId="3071397494" sldId="335"/>
            <ac:spMk id="1137" creationId="{21320C06-8BDB-E95D-76F8-053BDC337FCD}"/>
          </ac:spMkLst>
        </pc:spChg>
        <pc:grpChg chg="del">
          <ac:chgData name="Isomura, Ryota" userId="33258fe8-47d7-40e8-9387-50904c6912ad" providerId="ADAL" clId="{1471C0DA-D86D-4BED-B217-FF8AA0BB9E26}" dt="2026-06-18T07:56:07.242" v="1144" actId="478"/>
          <ac:grpSpMkLst>
            <pc:docMk/>
            <pc:sldMk cId="3071397494" sldId="335"/>
            <ac:grpSpMk id="1133" creationId="{B44C6D73-9C86-F09D-AAAC-8D99904F1B32}"/>
          </ac:grpSpMkLst>
        </pc:grpChg>
      </pc:sldChg>
      <pc:sldChg chg="modSp del mod">
        <pc:chgData name="Isomura, Ryota" userId="33258fe8-47d7-40e8-9387-50904c6912ad" providerId="ADAL" clId="{1471C0DA-D86D-4BED-B217-FF8AA0BB9E26}" dt="2026-06-18T08:10:33.345" v="1363" actId="47"/>
        <pc:sldMkLst>
          <pc:docMk/>
          <pc:sldMk cId="644303611" sldId="336"/>
        </pc:sldMkLst>
        <pc:spChg chg="mod">
          <ac:chgData name="Isomura, Ryota" userId="33258fe8-47d7-40e8-9387-50904c6912ad" providerId="ADAL" clId="{1471C0DA-D86D-4BED-B217-FF8AA0BB9E26}" dt="2026-06-18T07:48:41.053" v="993" actId="2711"/>
          <ac:spMkLst>
            <pc:docMk/>
            <pc:sldMk cId="644303611" sldId="336"/>
            <ac:spMk id="1139" creationId="{3EE80408-3B7C-785D-FC6C-F85D376627EA}"/>
          </ac:spMkLst>
        </pc:spChg>
        <pc:spChg chg="mod">
          <ac:chgData name="Isomura, Ryota" userId="33258fe8-47d7-40e8-9387-50904c6912ad" providerId="ADAL" clId="{1471C0DA-D86D-4BED-B217-FF8AA0BB9E26}" dt="2026-06-18T07:48:41.053" v="993" actId="2711"/>
          <ac:spMkLst>
            <pc:docMk/>
            <pc:sldMk cId="644303611" sldId="336"/>
            <ac:spMk id="1140" creationId="{EB2B43B4-0E57-3C7A-0216-F251A1CA8552}"/>
          </ac:spMkLst>
        </pc:spChg>
        <pc:spChg chg="mod">
          <ac:chgData name="Isomura, Ryota" userId="33258fe8-47d7-40e8-9387-50904c6912ad" providerId="ADAL" clId="{1471C0DA-D86D-4BED-B217-FF8AA0BB9E26}" dt="2026-06-18T07:48:41.053" v="993" actId="2711"/>
          <ac:spMkLst>
            <pc:docMk/>
            <pc:sldMk cId="644303611" sldId="336"/>
            <ac:spMk id="1141" creationId="{97700A02-4682-BF01-005C-B6A9DB6DC52E}"/>
          </ac:spMkLst>
        </pc:spChg>
        <pc:spChg chg="mod">
          <ac:chgData name="Isomura, Ryota" userId="33258fe8-47d7-40e8-9387-50904c6912ad" providerId="ADAL" clId="{1471C0DA-D86D-4BED-B217-FF8AA0BB9E26}" dt="2026-06-18T07:48:41.053" v="993" actId="2711"/>
          <ac:spMkLst>
            <pc:docMk/>
            <pc:sldMk cId="644303611" sldId="336"/>
            <ac:spMk id="1142" creationId="{9943C9CD-752A-7355-BBD6-DE0B1302C940}"/>
          </ac:spMkLst>
        </pc:spChg>
        <pc:spChg chg="mod">
          <ac:chgData name="Isomura, Ryota" userId="33258fe8-47d7-40e8-9387-50904c6912ad" providerId="ADAL" clId="{1471C0DA-D86D-4BED-B217-FF8AA0BB9E26}" dt="2026-06-18T07:48:41.053" v="993" actId="2711"/>
          <ac:spMkLst>
            <pc:docMk/>
            <pc:sldMk cId="644303611" sldId="336"/>
            <ac:spMk id="1143" creationId="{46C0C549-6291-7511-B0E1-3215A7D45DC8}"/>
          </ac:spMkLst>
        </pc:spChg>
        <pc:spChg chg="mod">
          <ac:chgData name="Isomura, Ryota" userId="33258fe8-47d7-40e8-9387-50904c6912ad" providerId="ADAL" clId="{1471C0DA-D86D-4BED-B217-FF8AA0BB9E26}" dt="2026-06-18T07:48:41.053" v="993" actId="2711"/>
          <ac:spMkLst>
            <pc:docMk/>
            <pc:sldMk cId="644303611" sldId="336"/>
            <ac:spMk id="1144" creationId="{4AF8527B-458C-76C4-089D-571375EC8F10}"/>
          </ac:spMkLst>
        </pc:spChg>
        <pc:spChg chg="mod">
          <ac:chgData name="Isomura, Ryota" userId="33258fe8-47d7-40e8-9387-50904c6912ad" providerId="ADAL" clId="{1471C0DA-D86D-4BED-B217-FF8AA0BB9E26}" dt="2026-06-18T07:48:41.053" v="993" actId="2711"/>
          <ac:spMkLst>
            <pc:docMk/>
            <pc:sldMk cId="644303611" sldId="336"/>
            <ac:spMk id="1145" creationId="{B3BD57F2-140C-B2B0-4270-E2AC28153B58}"/>
          </ac:spMkLst>
        </pc:spChg>
      </pc:sldChg>
      <pc:sldChg chg="modSp del mod">
        <pc:chgData name="Isomura, Ryota" userId="33258fe8-47d7-40e8-9387-50904c6912ad" providerId="ADAL" clId="{1471C0DA-D86D-4BED-B217-FF8AA0BB9E26}" dt="2026-06-18T08:10:33.345" v="1363" actId="47"/>
        <pc:sldMkLst>
          <pc:docMk/>
          <pc:sldMk cId="2827635010" sldId="337"/>
        </pc:sldMkLst>
        <pc:spChg chg="mod">
          <ac:chgData name="Isomura, Ryota" userId="33258fe8-47d7-40e8-9387-50904c6912ad" providerId="ADAL" clId="{1471C0DA-D86D-4BED-B217-FF8AA0BB9E26}" dt="2026-06-18T07:48:46.095" v="994" actId="2711"/>
          <ac:spMkLst>
            <pc:docMk/>
            <pc:sldMk cId="2827635010" sldId="337"/>
            <ac:spMk id="1147" creationId="{00CBAD5F-AB3C-110A-DB23-97C12F9FC5C8}"/>
          </ac:spMkLst>
        </pc:spChg>
        <pc:spChg chg="mod">
          <ac:chgData name="Isomura, Ryota" userId="33258fe8-47d7-40e8-9387-50904c6912ad" providerId="ADAL" clId="{1471C0DA-D86D-4BED-B217-FF8AA0BB9E26}" dt="2026-06-18T07:48:46.095" v="994" actId="2711"/>
          <ac:spMkLst>
            <pc:docMk/>
            <pc:sldMk cId="2827635010" sldId="337"/>
            <ac:spMk id="1148" creationId="{6B85B28D-A1E5-C102-F186-5139E721714A}"/>
          </ac:spMkLst>
        </pc:spChg>
        <pc:spChg chg="mod">
          <ac:chgData name="Isomura, Ryota" userId="33258fe8-47d7-40e8-9387-50904c6912ad" providerId="ADAL" clId="{1471C0DA-D86D-4BED-B217-FF8AA0BB9E26}" dt="2026-06-18T07:48:46.095" v="994" actId="2711"/>
          <ac:spMkLst>
            <pc:docMk/>
            <pc:sldMk cId="2827635010" sldId="337"/>
            <ac:spMk id="1149" creationId="{F45AAFCB-ED8D-7A26-7B99-58B673D4B9BA}"/>
          </ac:spMkLst>
        </pc:spChg>
        <pc:spChg chg="mod">
          <ac:chgData name="Isomura, Ryota" userId="33258fe8-47d7-40e8-9387-50904c6912ad" providerId="ADAL" clId="{1471C0DA-D86D-4BED-B217-FF8AA0BB9E26}" dt="2026-06-18T07:48:46.095" v="994" actId="2711"/>
          <ac:spMkLst>
            <pc:docMk/>
            <pc:sldMk cId="2827635010" sldId="337"/>
            <ac:spMk id="1150" creationId="{B5F39CC4-3A28-C325-8276-D5893D2EF50C}"/>
          </ac:spMkLst>
        </pc:spChg>
        <pc:spChg chg="mod">
          <ac:chgData name="Isomura, Ryota" userId="33258fe8-47d7-40e8-9387-50904c6912ad" providerId="ADAL" clId="{1471C0DA-D86D-4BED-B217-FF8AA0BB9E26}" dt="2026-06-18T07:48:46.095" v="994" actId="2711"/>
          <ac:spMkLst>
            <pc:docMk/>
            <pc:sldMk cId="2827635010" sldId="337"/>
            <ac:spMk id="1151" creationId="{CC5FCB3E-68B8-ABEF-04E9-0D652B2B7148}"/>
          </ac:spMkLst>
        </pc:spChg>
        <pc:spChg chg="mod">
          <ac:chgData name="Isomura, Ryota" userId="33258fe8-47d7-40e8-9387-50904c6912ad" providerId="ADAL" clId="{1471C0DA-D86D-4BED-B217-FF8AA0BB9E26}" dt="2026-06-18T07:48:46.095" v="994" actId="2711"/>
          <ac:spMkLst>
            <pc:docMk/>
            <pc:sldMk cId="2827635010" sldId="337"/>
            <ac:spMk id="1152" creationId="{9EB9D270-4828-A3C1-6B84-C1BCC3A517AE}"/>
          </ac:spMkLst>
        </pc:spChg>
        <pc:spChg chg="mod">
          <ac:chgData name="Isomura, Ryota" userId="33258fe8-47d7-40e8-9387-50904c6912ad" providerId="ADAL" clId="{1471C0DA-D86D-4BED-B217-FF8AA0BB9E26}" dt="2026-06-18T07:48:46.095" v="994" actId="2711"/>
          <ac:spMkLst>
            <pc:docMk/>
            <pc:sldMk cId="2827635010" sldId="337"/>
            <ac:spMk id="1153" creationId="{B18F4E0E-D5D2-0215-A4FB-E72A1B108104}"/>
          </ac:spMkLst>
        </pc:spChg>
      </pc:sldChg>
      <pc:sldChg chg="modSp del mod">
        <pc:chgData name="Isomura, Ryota" userId="33258fe8-47d7-40e8-9387-50904c6912ad" providerId="ADAL" clId="{1471C0DA-D86D-4BED-B217-FF8AA0BB9E26}" dt="2026-06-18T08:10:33.345" v="1363" actId="47"/>
        <pc:sldMkLst>
          <pc:docMk/>
          <pc:sldMk cId="446615356" sldId="338"/>
        </pc:sldMkLst>
        <pc:spChg chg="mod">
          <ac:chgData name="Isomura, Ryota" userId="33258fe8-47d7-40e8-9387-50904c6912ad" providerId="ADAL" clId="{1471C0DA-D86D-4BED-B217-FF8AA0BB9E26}" dt="2026-06-18T07:48:50.955" v="995" actId="2711"/>
          <ac:spMkLst>
            <pc:docMk/>
            <pc:sldMk cId="446615356" sldId="338"/>
            <ac:spMk id="1155" creationId="{BB893D7A-BF3B-7A3A-E4B2-01BCF8ADF1F7}"/>
          </ac:spMkLst>
        </pc:spChg>
        <pc:spChg chg="mod">
          <ac:chgData name="Isomura, Ryota" userId="33258fe8-47d7-40e8-9387-50904c6912ad" providerId="ADAL" clId="{1471C0DA-D86D-4BED-B217-FF8AA0BB9E26}" dt="2026-06-18T07:48:50.955" v="995" actId="2711"/>
          <ac:spMkLst>
            <pc:docMk/>
            <pc:sldMk cId="446615356" sldId="338"/>
            <ac:spMk id="1156" creationId="{F8938BA8-0E92-E5BD-968B-60C95223FB86}"/>
          </ac:spMkLst>
        </pc:spChg>
        <pc:spChg chg="mod">
          <ac:chgData name="Isomura, Ryota" userId="33258fe8-47d7-40e8-9387-50904c6912ad" providerId="ADAL" clId="{1471C0DA-D86D-4BED-B217-FF8AA0BB9E26}" dt="2026-06-18T07:48:50.955" v="995" actId="2711"/>
          <ac:spMkLst>
            <pc:docMk/>
            <pc:sldMk cId="446615356" sldId="338"/>
            <ac:spMk id="1157" creationId="{50EEE196-59A8-7B99-4130-8CB12C9800B8}"/>
          </ac:spMkLst>
        </pc:spChg>
        <pc:spChg chg="mod">
          <ac:chgData name="Isomura, Ryota" userId="33258fe8-47d7-40e8-9387-50904c6912ad" providerId="ADAL" clId="{1471C0DA-D86D-4BED-B217-FF8AA0BB9E26}" dt="2026-06-18T07:48:50.955" v="995" actId="2711"/>
          <ac:spMkLst>
            <pc:docMk/>
            <pc:sldMk cId="446615356" sldId="338"/>
            <ac:spMk id="1158" creationId="{42ACEE80-CEF4-561B-08B0-9CCC164B0EC8}"/>
          </ac:spMkLst>
        </pc:spChg>
        <pc:spChg chg="mod">
          <ac:chgData name="Isomura, Ryota" userId="33258fe8-47d7-40e8-9387-50904c6912ad" providerId="ADAL" clId="{1471C0DA-D86D-4BED-B217-FF8AA0BB9E26}" dt="2026-06-18T07:48:50.955" v="995" actId="2711"/>
          <ac:spMkLst>
            <pc:docMk/>
            <pc:sldMk cId="446615356" sldId="338"/>
            <ac:spMk id="1159" creationId="{38E4BCC5-66A4-37FA-5703-F67569DE579A}"/>
          </ac:spMkLst>
        </pc:spChg>
        <pc:spChg chg="mod">
          <ac:chgData name="Isomura, Ryota" userId="33258fe8-47d7-40e8-9387-50904c6912ad" providerId="ADAL" clId="{1471C0DA-D86D-4BED-B217-FF8AA0BB9E26}" dt="2026-06-18T07:48:50.955" v="995" actId="2711"/>
          <ac:spMkLst>
            <pc:docMk/>
            <pc:sldMk cId="446615356" sldId="338"/>
            <ac:spMk id="1160" creationId="{C1AF3D96-BEB8-5E12-89D1-DF143E9D4FC0}"/>
          </ac:spMkLst>
        </pc:spChg>
        <pc:spChg chg="mod">
          <ac:chgData name="Isomura, Ryota" userId="33258fe8-47d7-40e8-9387-50904c6912ad" providerId="ADAL" clId="{1471C0DA-D86D-4BED-B217-FF8AA0BB9E26}" dt="2026-06-18T07:48:50.955" v="995" actId="2711"/>
          <ac:spMkLst>
            <pc:docMk/>
            <pc:sldMk cId="446615356" sldId="338"/>
            <ac:spMk id="1161" creationId="{EA1DA329-F4DD-486D-1A3A-667FFF9CB798}"/>
          </ac:spMkLst>
        </pc:spChg>
      </pc:sldChg>
      <pc:sldChg chg="modSp del mod">
        <pc:chgData name="Isomura, Ryota" userId="33258fe8-47d7-40e8-9387-50904c6912ad" providerId="ADAL" clId="{1471C0DA-D86D-4BED-B217-FF8AA0BB9E26}" dt="2026-06-18T08:10:33.345" v="1363" actId="47"/>
        <pc:sldMkLst>
          <pc:docMk/>
          <pc:sldMk cId="4177873613" sldId="339"/>
        </pc:sldMkLst>
        <pc:spChg chg="mod">
          <ac:chgData name="Isomura, Ryota" userId="33258fe8-47d7-40e8-9387-50904c6912ad" providerId="ADAL" clId="{1471C0DA-D86D-4BED-B217-FF8AA0BB9E26}" dt="2026-06-18T07:48:56.066" v="996" actId="2711"/>
          <ac:spMkLst>
            <pc:docMk/>
            <pc:sldMk cId="4177873613" sldId="339"/>
            <ac:spMk id="1163" creationId="{8925BB63-68F7-5745-19EF-487DA1E6DE29}"/>
          </ac:spMkLst>
        </pc:spChg>
        <pc:spChg chg="mod">
          <ac:chgData name="Isomura, Ryota" userId="33258fe8-47d7-40e8-9387-50904c6912ad" providerId="ADAL" clId="{1471C0DA-D86D-4BED-B217-FF8AA0BB9E26}" dt="2026-06-18T07:48:56.066" v="996" actId="2711"/>
          <ac:spMkLst>
            <pc:docMk/>
            <pc:sldMk cId="4177873613" sldId="339"/>
            <ac:spMk id="1164" creationId="{6451DEC1-D7EE-F402-3EB7-3F5984BEE0A9}"/>
          </ac:spMkLst>
        </pc:spChg>
        <pc:spChg chg="mod">
          <ac:chgData name="Isomura, Ryota" userId="33258fe8-47d7-40e8-9387-50904c6912ad" providerId="ADAL" clId="{1471C0DA-D86D-4BED-B217-FF8AA0BB9E26}" dt="2026-06-18T07:48:56.066" v="996" actId="2711"/>
          <ac:spMkLst>
            <pc:docMk/>
            <pc:sldMk cId="4177873613" sldId="339"/>
            <ac:spMk id="1165" creationId="{6DB5E96B-4EF0-3CC2-745C-1323D0549FC2}"/>
          </ac:spMkLst>
        </pc:spChg>
        <pc:spChg chg="mod">
          <ac:chgData name="Isomura, Ryota" userId="33258fe8-47d7-40e8-9387-50904c6912ad" providerId="ADAL" clId="{1471C0DA-D86D-4BED-B217-FF8AA0BB9E26}" dt="2026-06-18T07:48:56.066" v="996" actId="2711"/>
          <ac:spMkLst>
            <pc:docMk/>
            <pc:sldMk cId="4177873613" sldId="339"/>
            <ac:spMk id="1166" creationId="{9FBA8702-1DD7-B650-558E-962A6F9573C1}"/>
          </ac:spMkLst>
        </pc:spChg>
        <pc:spChg chg="mod">
          <ac:chgData name="Isomura, Ryota" userId="33258fe8-47d7-40e8-9387-50904c6912ad" providerId="ADAL" clId="{1471C0DA-D86D-4BED-B217-FF8AA0BB9E26}" dt="2026-06-18T07:48:56.066" v="996" actId="2711"/>
          <ac:spMkLst>
            <pc:docMk/>
            <pc:sldMk cId="4177873613" sldId="339"/>
            <ac:spMk id="1167" creationId="{D23398F9-A137-034B-E109-33AEAE0E659D}"/>
          </ac:spMkLst>
        </pc:spChg>
        <pc:spChg chg="mod">
          <ac:chgData name="Isomura, Ryota" userId="33258fe8-47d7-40e8-9387-50904c6912ad" providerId="ADAL" clId="{1471C0DA-D86D-4BED-B217-FF8AA0BB9E26}" dt="2026-06-18T07:48:56.066" v="996" actId="2711"/>
          <ac:spMkLst>
            <pc:docMk/>
            <pc:sldMk cId="4177873613" sldId="339"/>
            <ac:spMk id="1168" creationId="{DCAE72F0-E4CA-83D9-FCFF-CC4CB5416639}"/>
          </ac:spMkLst>
        </pc:spChg>
        <pc:spChg chg="mod">
          <ac:chgData name="Isomura, Ryota" userId="33258fe8-47d7-40e8-9387-50904c6912ad" providerId="ADAL" clId="{1471C0DA-D86D-4BED-B217-FF8AA0BB9E26}" dt="2026-06-18T07:48:56.066" v="996" actId="2711"/>
          <ac:spMkLst>
            <pc:docMk/>
            <pc:sldMk cId="4177873613" sldId="339"/>
            <ac:spMk id="1169" creationId="{E405CB8D-CFC3-5F83-E56A-7FCA5FB09E05}"/>
          </ac:spMkLst>
        </pc:spChg>
      </pc:sldChg>
      <pc:sldChg chg="addSp delSp modSp mod">
        <pc:chgData name="Isomura, Ryota" userId="33258fe8-47d7-40e8-9387-50904c6912ad" providerId="ADAL" clId="{1471C0DA-D86D-4BED-B217-FF8AA0BB9E26}" dt="2026-06-18T08:14:13.927" v="1721" actId="20577"/>
        <pc:sldMkLst>
          <pc:docMk/>
          <pc:sldMk cId="3119872769" sldId="340"/>
        </pc:sldMkLst>
        <pc:spChg chg="del">
          <ac:chgData name="Isomura, Ryota" userId="33258fe8-47d7-40e8-9387-50904c6912ad" providerId="ADAL" clId="{1471C0DA-D86D-4BED-B217-FF8AA0BB9E26}" dt="2026-06-18T07:37:39.748" v="1" actId="478"/>
          <ac:spMkLst>
            <pc:docMk/>
            <pc:sldMk cId="3119872769" sldId="340"/>
            <ac:spMk id="2" creationId="{D1E83D53-B537-2726-2CA4-FF9A52359046}"/>
          </ac:spMkLst>
        </pc:spChg>
        <pc:spChg chg="mod topLvl">
          <ac:chgData name="Isomura, Ryota" userId="33258fe8-47d7-40e8-9387-50904c6912ad" providerId="ADAL" clId="{1471C0DA-D86D-4BED-B217-FF8AA0BB9E26}" dt="2026-06-18T08:11:14.764" v="1365" actId="208"/>
          <ac:spMkLst>
            <pc:docMk/>
            <pc:sldMk cId="3119872769" sldId="340"/>
            <ac:spMk id="4" creationId="{B2BCD5BB-5A0E-E83B-05AE-BE6DBF96C6B9}"/>
          </ac:spMkLst>
        </pc:spChg>
        <pc:spChg chg="add del mod">
          <ac:chgData name="Isomura, Ryota" userId="33258fe8-47d7-40e8-9387-50904c6912ad" providerId="ADAL" clId="{1471C0DA-D86D-4BED-B217-FF8AA0BB9E26}" dt="2026-06-18T07:37:55.719" v="6" actId="478"/>
          <ac:spMkLst>
            <pc:docMk/>
            <pc:sldMk cId="3119872769" sldId="340"/>
            <ac:spMk id="6" creationId="{D129769A-3FE9-CBAA-B1D2-3FE955D5D561}"/>
          </ac:spMkLst>
        </pc:spChg>
        <pc:spChg chg="add del mod">
          <ac:chgData name="Isomura, Ryota" userId="33258fe8-47d7-40e8-9387-50904c6912ad" providerId="ADAL" clId="{1471C0DA-D86D-4BED-B217-FF8AA0BB9E26}" dt="2026-06-18T07:51:23.546" v="1053" actId="478"/>
          <ac:spMkLst>
            <pc:docMk/>
            <pc:sldMk cId="3119872769" sldId="340"/>
            <ac:spMk id="7" creationId="{96310100-43E4-2110-44DB-569EE422A8B4}"/>
          </ac:spMkLst>
        </pc:spChg>
        <pc:spChg chg="add mod topLvl">
          <ac:chgData name="Isomura, Ryota" userId="33258fe8-47d7-40e8-9387-50904c6912ad" providerId="ADAL" clId="{1471C0DA-D86D-4BED-B217-FF8AA0BB9E26}" dt="2026-06-18T08:11:14.764" v="1365" actId="208"/>
          <ac:spMkLst>
            <pc:docMk/>
            <pc:sldMk cId="3119872769" sldId="340"/>
            <ac:spMk id="8" creationId="{29760D5B-553F-3DD2-279C-BA2BBAFEE9C6}"/>
          </ac:spMkLst>
        </pc:spChg>
        <pc:spChg chg="add mod topLvl">
          <ac:chgData name="Isomura, Ryota" userId="33258fe8-47d7-40e8-9387-50904c6912ad" providerId="ADAL" clId="{1471C0DA-D86D-4BED-B217-FF8AA0BB9E26}" dt="2026-06-18T08:11:36.597" v="1371" actId="782"/>
          <ac:spMkLst>
            <pc:docMk/>
            <pc:sldMk cId="3119872769" sldId="340"/>
            <ac:spMk id="10" creationId="{776BE0EC-FEDA-86BE-B410-96FAC41D0F70}"/>
          </ac:spMkLst>
        </pc:spChg>
        <pc:spChg chg="add mod topLvl">
          <ac:chgData name="Isomura, Ryota" userId="33258fe8-47d7-40e8-9387-50904c6912ad" providerId="ADAL" clId="{1471C0DA-D86D-4BED-B217-FF8AA0BB9E26}" dt="2026-06-18T08:11:36.597" v="1371" actId="782"/>
          <ac:spMkLst>
            <pc:docMk/>
            <pc:sldMk cId="3119872769" sldId="340"/>
            <ac:spMk id="11" creationId="{EFCE4A6C-B162-AED3-D77D-EB1162AB0514}"/>
          </ac:spMkLst>
        </pc:spChg>
        <pc:spChg chg="add mod">
          <ac:chgData name="Isomura, Ryota" userId="33258fe8-47d7-40e8-9387-50904c6912ad" providerId="ADAL" clId="{1471C0DA-D86D-4BED-B217-FF8AA0BB9E26}" dt="2026-06-18T08:14:13.927" v="1721" actId="20577"/>
          <ac:spMkLst>
            <pc:docMk/>
            <pc:sldMk cId="3119872769" sldId="340"/>
            <ac:spMk id="12" creationId="{D0B29510-FDC7-084A-4345-099795BB2C6B}"/>
          </ac:spMkLst>
        </pc:spChg>
        <pc:spChg chg="add mod">
          <ac:chgData name="Isomura, Ryota" userId="33258fe8-47d7-40e8-9387-50904c6912ad" providerId="ADAL" clId="{1471C0DA-D86D-4BED-B217-FF8AA0BB9E26}" dt="2026-06-18T07:52:49.596" v="1078"/>
          <ac:spMkLst>
            <pc:docMk/>
            <pc:sldMk cId="3119872769" sldId="340"/>
            <ac:spMk id="14" creationId="{A2E618F4-BA27-7B08-8BA2-0D893C90E679}"/>
          </ac:spMkLst>
        </pc:spChg>
        <pc:spChg chg="add mod ord">
          <ac:chgData name="Isomura, Ryota" userId="33258fe8-47d7-40e8-9387-50904c6912ad" providerId="ADAL" clId="{1471C0DA-D86D-4BED-B217-FF8AA0BB9E26}" dt="2026-06-18T07:55:22.773" v="1135" actId="167"/>
          <ac:spMkLst>
            <pc:docMk/>
            <pc:sldMk cId="3119872769" sldId="340"/>
            <ac:spMk id="17" creationId="{79FB90B3-5217-9E3B-5E39-382090644B6D}"/>
          </ac:spMkLst>
        </pc:spChg>
        <pc:spChg chg="del">
          <ac:chgData name="Isomura, Ryota" userId="33258fe8-47d7-40e8-9387-50904c6912ad" providerId="ADAL" clId="{1471C0DA-D86D-4BED-B217-FF8AA0BB9E26}" dt="2026-06-18T07:37:57.088" v="7" actId="478"/>
          <ac:spMkLst>
            <pc:docMk/>
            <pc:sldMk cId="3119872769" sldId="340"/>
            <ac:spMk id="1121" creationId="{33A68CBA-0E69-4B5E-67B1-F4EA891B5049}"/>
          </ac:spMkLst>
        </pc:spChg>
        <pc:spChg chg="del">
          <ac:chgData name="Isomura, Ryota" userId="33258fe8-47d7-40e8-9387-50904c6912ad" providerId="ADAL" clId="{1471C0DA-D86D-4BED-B217-FF8AA0BB9E26}" dt="2026-06-18T07:37:53.423" v="5" actId="478"/>
          <ac:spMkLst>
            <pc:docMk/>
            <pc:sldMk cId="3119872769" sldId="340"/>
            <ac:spMk id="1122" creationId="{34511BD8-5C51-EA45-CC98-86EE448DEA6F}"/>
          </ac:spMkLst>
        </pc:spChg>
        <pc:spChg chg="del mod">
          <ac:chgData name="Isomura, Ryota" userId="33258fe8-47d7-40e8-9387-50904c6912ad" providerId="ADAL" clId="{1471C0DA-D86D-4BED-B217-FF8AA0BB9E26}" dt="2026-06-18T07:52:45.130" v="1077" actId="478"/>
          <ac:spMkLst>
            <pc:docMk/>
            <pc:sldMk cId="3119872769" sldId="340"/>
            <ac:spMk id="1123" creationId="{4A2DF607-C53E-5756-6D32-5B56A19C0126}"/>
          </ac:spMkLst>
        </pc:spChg>
        <pc:spChg chg="del">
          <ac:chgData name="Isomura, Ryota" userId="33258fe8-47d7-40e8-9387-50904c6912ad" providerId="ADAL" clId="{1471C0DA-D86D-4BED-B217-FF8AA0BB9E26}" dt="2026-06-18T07:37:44.191" v="3" actId="478"/>
          <ac:spMkLst>
            <pc:docMk/>
            <pc:sldMk cId="3119872769" sldId="340"/>
            <ac:spMk id="1124" creationId="{61D66CE4-BB37-848F-6C9C-620096E64494}"/>
          </ac:spMkLst>
        </pc:spChg>
        <pc:spChg chg="del">
          <ac:chgData name="Isomura, Ryota" userId="33258fe8-47d7-40e8-9387-50904c6912ad" providerId="ADAL" clId="{1471C0DA-D86D-4BED-B217-FF8AA0BB9E26}" dt="2026-06-18T07:37:49.453" v="4" actId="478"/>
          <ac:spMkLst>
            <pc:docMk/>
            <pc:sldMk cId="3119872769" sldId="340"/>
            <ac:spMk id="1125" creationId="{7CDF4D93-84FC-6D2A-1EB2-6057CA4ED5EA}"/>
          </ac:spMkLst>
        </pc:spChg>
        <pc:spChg chg="del">
          <ac:chgData name="Isomura, Ryota" userId="33258fe8-47d7-40e8-9387-50904c6912ad" providerId="ADAL" clId="{1471C0DA-D86D-4BED-B217-FF8AA0BB9E26}" dt="2026-06-18T07:37:49.453" v="4" actId="478"/>
          <ac:spMkLst>
            <pc:docMk/>
            <pc:sldMk cId="3119872769" sldId="340"/>
            <ac:spMk id="1126" creationId="{3E8BBC1B-D537-18CB-0FAD-B2747A1FE2B3}"/>
          </ac:spMkLst>
        </pc:spChg>
        <pc:spChg chg="del">
          <ac:chgData name="Isomura, Ryota" userId="33258fe8-47d7-40e8-9387-50904c6912ad" providerId="ADAL" clId="{1471C0DA-D86D-4BED-B217-FF8AA0BB9E26}" dt="2026-06-18T07:37:49.453" v="4" actId="478"/>
          <ac:spMkLst>
            <pc:docMk/>
            <pc:sldMk cId="3119872769" sldId="340"/>
            <ac:spMk id="1127" creationId="{B27D1A9E-C299-7A98-AE7A-A202F947CB7C}"/>
          </ac:spMkLst>
        </pc:spChg>
        <pc:grpChg chg="add del mod">
          <ac:chgData name="Isomura, Ryota" userId="33258fe8-47d7-40e8-9387-50904c6912ad" providerId="ADAL" clId="{1471C0DA-D86D-4BED-B217-FF8AA0BB9E26}" dt="2026-06-18T07:38:44.900" v="31" actId="165"/>
          <ac:grpSpMkLst>
            <pc:docMk/>
            <pc:sldMk cId="3119872769" sldId="340"/>
            <ac:grpSpMk id="9" creationId="{D155FA53-12B6-33E8-51F0-2BD2CC0F76D9}"/>
          </ac:grpSpMkLst>
        </pc:grpChg>
        <pc:grpChg chg="add del mod">
          <ac:chgData name="Isomura, Ryota" userId="33258fe8-47d7-40e8-9387-50904c6912ad" providerId="ADAL" clId="{1471C0DA-D86D-4BED-B217-FF8AA0BB9E26}" dt="2026-06-18T07:52:02.199" v="1066" actId="165"/>
          <ac:grpSpMkLst>
            <pc:docMk/>
            <pc:sldMk cId="3119872769" sldId="340"/>
            <ac:grpSpMk id="13" creationId="{5829DBD5-EF4C-59F5-5239-45C6D06404D7}"/>
          </ac:grpSpMkLst>
        </pc:grpChg>
        <pc:grpChg chg="add del mod">
          <ac:chgData name="Isomura, Ryota" userId="33258fe8-47d7-40e8-9387-50904c6912ad" providerId="ADAL" clId="{1471C0DA-D86D-4BED-B217-FF8AA0BB9E26}" dt="2026-06-18T07:54:52.314" v="1127" actId="165"/>
          <ac:grpSpMkLst>
            <pc:docMk/>
            <pc:sldMk cId="3119872769" sldId="340"/>
            <ac:grpSpMk id="15" creationId="{552E643B-CFE3-4CEF-F118-6DE2B75954C7}"/>
          </ac:grpSpMkLst>
        </pc:grpChg>
        <pc:grpChg chg="add del mod">
          <ac:chgData name="Isomura, Ryota" userId="33258fe8-47d7-40e8-9387-50904c6912ad" providerId="ADAL" clId="{1471C0DA-D86D-4BED-B217-FF8AA0BB9E26}" dt="2026-06-18T07:55:09.273" v="1133" actId="165"/>
          <ac:grpSpMkLst>
            <pc:docMk/>
            <pc:sldMk cId="3119872769" sldId="340"/>
            <ac:grpSpMk id="16" creationId="{B18DEE45-AA6C-6708-1A60-E333C8308809}"/>
          </ac:grpSpMkLst>
        </pc:grpChg>
      </pc:sldChg>
      <pc:sldChg chg="addSp delSp modSp add del mod ord">
        <pc:chgData name="Isomura, Ryota" userId="33258fe8-47d7-40e8-9387-50904c6912ad" providerId="ADAL" clId="{1471C0DA-D86D-4BED-B217-FF8AA0BB9E26}" dt="2026-06-18T08:10:33.345" v="1363" actId="47"/>
        <pc:sldMkLst>
          <pc:docMk/>
          <pc:sldMk cId="820344745" sldId="341"/>
        </pc:sldMkLst>
        <pc:spChg chg="add del mod">
          <ac:chgData name="Isomura, Ryota" userId="33258fe8-47d7-40e8-9387-50904c6912ad" providerId="ADAL" clId="{1471C0DA-D86D-4BED-B217-FF8AA0BB9E26}" dt="2026-06-18T08:02:29.360" v="1167" actId="478"/>
          <ac:spMkLst>
            <pc:docMk/>
            <pc:sldMk cId="820344745" sldId="341"/>
            <ac:spMk id="2" creationId="{C7F1555F-C861-E256-0FC8-442B8D4D8F46}"/>
          </ac:spMkLst>
        </pc:spChg>
        <pc:spChg chg="mod">
          <ac:chgData name="Isomura, Ryota" userId="33258fe8-47d7-40e8-9387-50904c6912ad" providerId="ADAL" clId="{1471C0DA-D86D-4BED-B217-FF8AA0BB9E26}" dt="2026-06-18T08:02:39.743" v="1171" actId="1036"/>
          <ac:spMkLst>
            <pc:docMk/>
            <pc:sldMk cId="820344745" sldId="341"/>
            <ac:spMk id="1122" creationId="{D26516F6-CE90-B6CA-734F-096C9A0E6B17}"/>
          </ac:spMkLst>
        </pc:spChg>
        <pc:spChg chg="mod">
          <ac:chgData name="Isomura, Ryota" userId="33258fe8-47d7-40e8-9387-50904c6912ad" providerId="ADAL" clId="{1471C0DA-D86D-4BED-B217-FF8AA0BB9E26}" dt="2026-06-18T08:03:14.180" v="1174" actId="255"/>
          <ac:spMkLst>
            <pc:docMk/>
            <pc:sldMk cId="820344745" sldId="341"/>
            <ac:spMk id="1124" creationId="{EB0A13B5-639C-B869-E3D8-5BA83AE74C5B}"/>
          </ac:spMkLst>
        </pc:spChg>
      </pc:sldChg>
      <pc:sldChg chg="add del">
        <pc:chgData name="Isomura, Ryota" userId="33258fe8-47d7-40e8-9387-50904c6912ad" providerId="ADAL" clId="{1471C0DA-D86D-4BED-B217-FF8AA0BB9E26}" dt="2026-06-18T07:56:46.938" v="1160"/>
        <pc:sldMkLst>
          <pc:docMk/>
          <pc:sldMk cId="3977616967" sldId="341"/>
        </pc:sldMkLst>
      </pc:sldChg>
      <pc:sldChg chg="addSp delSp modSp add mod">
        <pc:chgData name="Isomura, Ryota" userId="33258fe8-47d7-40e8-9387-50904c6912ad" providerId="ADAL" clId="{1471C0DA-D86D-4BED-B217-FF8AA0BB9E26}" dt="2026-06-18T08:05:35.397" v="1217" actId="20577"/>
        <pc:sldMkLst>
          <pc:docMk/>
          <pc:sldMk cId="2582107383" sldId="342"/>
        </pc:sldMkLst>
        <pc:spChg chg="mod">
          <ac:chgData name="Isomura, Ryota" userId="33258fe8-47d7-40e8-9387-50904c6912ad" providerId="ADAL" clId="{1471C0DA-D86D-4BED-B217-FF8AA0BB9E26}" dt="2026-06-18T08:05:07.890" v="1212" actId="20577"/>
          <ac:spMkLst>
            <pc:docMk/>
            <pc:sldMk cId="2582107383" sldId="342"/>
            <ac:spMk id="1122" creationId="{96E284CA-416D-33D4-AF83-5E46BE8555B7}"/>
          </ac:spMkLst>
        </pc:spChg>
        <pc:spChg chg="mod">
          <ac:chgData name="Isomura, Ryota" userId="33258fe8-47d7-40e8-9387-50904c6912ad" providerId="ADAL" clId="{1471C0DA-D86D-4BED-B217-FF8AA0BB9E26}" dt="2026-06-18T08:05:35.397" v="1217" actId="20577"/>
          <ac:spMkLst>
            <pc:docMk/>
            <pc:sldMk cId="2582107383" sldId="342"/>
            <ac:spMk id="1124" creationId="{13CC1BB1-7A37-0272-480C-4540CD9DDBFE}"/>
          </ac:spMkLst>
        </pc:spChg>
        <pc:picChg chg="add del">
          <ac:chgData name="Isomura, Ryota" userId="33258fe8-47d7-40e8-9387-50904c6912ad" providerId="ADAL" clId="{1471C0DA-D86D-4BED-B217-FF8AA0BB9E26}" dt="2026-06-18T08:04:21.391" v="1194" actId="22"/>
          <ac:picMkLst>
            <pc:docMk/>
            <pc:sldMk cId="2582107383" sldId="342"/>
            <ac:picMk id="3" creationId="{FE91A930-BC85-54F4-73A1-9D07534DFC9A}"/>
          </ac:picMkLst>
        </pc:picChg>
      </pc:sldChg>
      <pc:sldChg chg="modSp add mod">
        <pc:chgData name="Isomura, Ryota" userId="33258fe8-47d7-40e8-9387-50904c6912ad" providerId="ADAL" clId="{1471C0DA-D86D-4BED-B217-FF8AA0BB9E26}" dt="2026-06-18T08:05:30.455" v="1215" actId="20577"/>
        <pc:sldMkLst>
          <pc:docMk/>
          <pc:sldMk cId="1774099896" sldId="343"/>
        </pc:sldMkLst>
        <pc:spChg chg="mod">
          <ac:chgData name="Isomura, Ryota" userId="33258fe8-47d7-40e8-9387-50904c6912ad" providerId="ADAL" clId="{1471C0DA-D86D-4BED-B217-FF8AA0BB9E26}" dt="2026-06-18T08:05:00.882" v="1209" actId="20577"/>
          <ac:spMkLst>
            <pc:docMk/>
            <pc:sldMk cId="1774099896" sldId="343"/>
            <ac:spMk id="1122" creationId="{3967FE1B-1C92-3F58-97F8-2F28ECA19A5F}"/>
          </ac:spMkLst>
        </pc:spChg>
        <pc:spChg chg="mod">
          <ac:chgData name="Isomura, Ryota" userId="33258fe8-47d7-40e8-9387-50904c6912ad" providerId="ADAL" clId="{1471C0DA-D86D-4BED-B217-FF8AA0BB9E26}" dt="2026-06-18T08:05:30.455" v="1215" actId="20577"/>
          <ac:spMkLst>
            <pc:docMk/>
            <pc:sldMk cId="1774099896" sldId="343"/>
            <ac:spMk id="1124" creationId="{0EC3CF69-4A9A-C440-FD5E-04430624EA26}"/>
          </ac:spMkLst>
        </pc:spChg>
      </pc:sldChg>
      <pc:sldChg chg="modSp add mod">
        <pc:chgData name="Isomura, Ryota" userId="33258fe8-47d7-40e8-9387-50904c6912ad" providerId="ADAL" clId="{1471C0DA-D86D-4BED-B217-FF8AA0BB9E26}" dt="2026-06-18T08:06:20.536" v="1225" actId="20577"/>
        <pc:sldMkLst>
          <pc:docMk/>
          <pc:sldMk cId="755639985" sldId="344"/>
        </pc:sldMkLst>
        <pc:spChg chg="mod">
          <ac:chgData name="Isomura, Ryota" userId="33258fe8-47d7-40e8-9387-50904c6912ad" providerId="ADAL" clId="{1471C0DA-D86D-4BED-B217-FF8AA0BB9E26}" dt="2026-06-18T08:06:20.536" v="1225" actId="20577"/>
          <ac:spMkLst>
            <pc:docMk/>
            <pc:sldMk cId="755639985" sldId="344"/>
            <ac:spMk id="1122" creationId="{8520357D-1CD4-9C47-743E-96EBADC93D41}"/>
          </ac:spMkLst>
        </pc:spChg>
        <pc:spChg chg="mod">
          <ac:chgData name="Isomura, Ryota" userId="33258fe8-47d7-40e8-9387-50904c6912ad" providerId="ADAL" clId="{1471C0DA-D86D-4BED-B217-FF8AA0BB9E26}" dt="2026-06-18T08:06:08.568" v="1222" actId="20577"/>
          <ac:spMkLst>
            <pc:docMk/>
            <pc:sldMk cId="755639985" sldId="344"/>
            <ac:spMk id="1124" creationId="{1A2BA69F-B56B-9C47-1B70-6E84F07256EA}"/>
          </ac:spMkLst>
        </pc:spChg>
      </pc:sldChg>
      <pc:sldChg chg="modSp add mod">
        <pc:chgData name="Isomura, Ryota" userId="33258fe8-47d7-40e8-9387-50904c6912ad" providerId="ADAL" clId="{1471C0DA-D86D-4BED-B217-FF8AA0BB9E26}" dt="2026-06-18T08:06:49.563" v="1230" actId="20577"/>
        <pc:sldMkLst>
          <pc:docMk/>
          <pc:sldMk cId="222564507" sldId="345"/>
        </pc:sldMkLst>
        <pc:spChg chg="mod">
          <ac:chgData name="Isomura, Ryota" userId="33258fe8-47d7-40e8-9387-50904c6912ad" providerId="ADAL" clId="{1471C0DA-D86D-4BED-B217-FF8AA0BB9E26}" dt="2026-06-18T08:06:38.247" v="1228" actId="20577"/>
          <ac:spMkLst>
            <pc:docMk/>
            <pc:sldMk cId="222564507" sldId="345"/>
            <ac:spMk id="1122" creationId="{0EC82412-4C3A-B1E7-F548-A2C3FF92D9C6}"/>
          </ac:spMkLst>
        </pc:spChg>
        <pc:spChg chg="mod">
          <ac:chgData name="Isomura, Ryota" userId="33258fe8-47d7-40e8-9387-50904c6912ad" providerId="ADAL" clId="{1471C0DA-D86D-4BED-B217-FF8AA0BB9E26}" dt="2026-06-18T08:06:49.563" v="1230" actId="20577"/>
          <ac:spMkLst>
            <pc:docMk/>
            <pc:sldMk cId="222564507" sldId="345"/>
            <ac:spMk id="1124" creationId="{579F0952-4750-F250-C0DA-DD936426F7A0}"/>
          </ac:spMkLst>
        </pc:spChg>
      </pc:sldChg>
      <pc:sldChg chg="addSp delSp modSp add mod">
        <pc:chgData name="Isomura, Ryota" userId="33258fe8-47d7-40e8-9387-50904c6912ad" providerId="ADAL" clId="{1471C0DA-D86D-4BED-B217-FF8AA0BB9E26}" dt="2026-06-18T08:10:13.488" v="1362" actId="6549"/>
        <pc:sldMkLst>
          <pc:docMk/>
          <pc:sldMk cId="2959027069" sldId="346"/>
        </pc:sldMkLst>
        <pc:spChg chg="mod">
          <ac:chgData name="Isomura, Ryota" userId="33258fe8-47d7-40e8-9387-50904c6912ad" providerId="ADAL" clId="{1471C0DA-D86D-4BED-B217-FF8AA0BB9E26}" dt="2026-06-18T08:07:02.727" v="1233" actId="20577"/>
          <ac:spMkLst>
            <pc:docMk/>
            <pc:sldMk cId="2959027069" sldId="346"/>
            <ac:spMk id="1122" creationId="{23174519-C138-0B48-2147-8A44D66FCE08}"/>
          </ac:spMkLst>
        </pc:spChg>
        <pc:spChg chg="add del mod">
          <ac:chgData name="Isomura, Ryota" userId="33258fe8-47d7-40e8-9387-50904c6912ad" providerId="ADAL" clId="{1471C0DA-D86D-4BED-B217-FF8AA0BB9E26}" dt="2026-06-18T08:10:13.488" v="1362" actId="6549"/>
          <ac:spMkLst>
            <pc:docMk/>
            <pc:sldMk cId="2959027069" sldId="346"/>
            <ac:spMk id="1124" creationId="{4C38C436-9352-91D2-A160-51375261EFB8}"/>
          </ac:spMkLst>
        </pc:spChg>
      </pc:sldChg>
      <pc:sldChg chg="modSp add mod">
        <pc:chgData name="Isomura, Ryota" userId="33258fe8-47d7-40e8-9387-50904c6912ad" providerId="ADAL" clId="{1471C0DA-D86D-4BED-B217-FF8AA0BB9E26}" dt="2026-06-18T08:08:11.457" v="1242" actId="20577"/>
        <pc:sldMkLst>
          <pc:docMk/>
          <pc:sldMk cId="3164310200" sldId="347"/>
        </pc:sldMkLst>
        <pc:spChg chg="mod">
          <ac:chgData name="Isomura, Ryota" userId="33258fe8-47d7-40e8-9387-50904c6912ad" providerId="ADAL" clId="{1471C0DA-D86D-4BED-B217-FF8AA0BB9E26}" dt="2026-06-18T08:07:59.684" v="1238" actId="20577"/>
          <ac:spMkLst>
            <pc:docMk/>
            <pc:sldMk cId="3164310200" sldId="347"/>
            <ac:spMk id="1122" creationId="{7FC2A7B7-75A2-A9D0-0372-DA2A515B2819}"/>
          </ac:spMkLst>
        </pc:spChg>
        <pc:spChg chg="mod">
          <ac:chgData name="Isomura, Ryota" userId="33258fe8-47d7-40e8-9387-50904c6912ad" providerId="ADAL" clId="{1471C0DA-D86D-4BED-B217-FF8AA0BB9E26}" dt="2026-06-18T08:08:11.457" v="1242" actId="20577"/>
          <ac:spMkLst>
            <pc:docMk/>
            <pc:sldMk cId="3164310200" sldId="347"/>
            <ac:spMk id="1124" creationId="{BED6E942-E21C-51DC-E468-C9EA86D680D1}"/>
          </ac:spMkLst>
        </pc:spChg>
      </pc:sldChg>
      <pc:sldChg chg="add del">
        <pc:chgData name="Isomura, Ryota" userId="33258fe8-47d7-40e8-9387-50904c6912ad" providerId="ADAL" clId="{1471C0DA-D86D-4BED-B217-FF8AA0BB9E26}" dt="2026-06-18T08:08:15.342" v="1243" actId="47"/>
        <pc:sldMkLst>
          <pc:docMk/>
          <pc:sldMk cId="2210839237" sldId="34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1" y="0"/>
            <a:ext cx="2949787" cy="496967"/>
          </a:xfrm>
          <a:prstGeom prst="rect">
            <a:avLst/>
          </a:prstGeom>
        </p:spPr>
        <p:txBody>
          <a:bodyPr vert="horz" lIns="91433" tIns="45716" rIns="91433" bIns="45716"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55839" y="0"/>
            <a:ext cx="2949787" cy="496967"/>
          </a:xfrm>
          <a:prstGeom prst="rect">
            <a:avLst/>
          </a:prstGeom>
        </p:spPr>
        <p:txBody>
          <a:bodyPr vert="horz" lIns="91433" tIns="45716" rIns="91433" bIns="45716" rtlCol="0"/>
          <a:lstStyle>
            <a:lvl1pPr algn="r">
              <a:defRPr sz="1200"/>
            </a:lvl1pPr>
          </a:lstStyle>
          <a:p>
            <a:fld id="{90C1A1BA-84E3-42A9-9947-44E161CAFAE2}" type="datetimeFigureOut">
              <a:rPr kumimoji="1" lang="ja-JP" altLang="en-US" smtClean="0"/>
              <a:t>2026/6/18</a:t>
            </a:fld>
            <a:endParaRPr kumimoji="1" lang="ja-JP" altLang="en-US"/>
          </a:p>
        </p:txBody>
      </p:sp>
      <p:sp>
        <p:nvSpPr>
          <p:cNvPr id="1102"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endParaRPr lang="ja-JP" altLang="en-US"/>
          </a:p>
        </p:txBody>
      </p:sp>
      <p:sp>
        <p:nvSpPr>
          <p:cNvPr id="1103" name="ノート プレースホルダー 4"/>
          <p:cNvSpPr>
            <a:spLocks noGrp="1"/>
          </p:cNvSpPr>
          <p:nvPr>
            <p:ph type="body" sz="quarter" idx="3"/>
          </p:nvPr>
        </p:nvSpPr>
        <p:spPr>
          <a:xfrm>
            <a:off x="680721" y="4721187"/>
            <a:ext cx="5445760" cy="4472702"/>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1" y="9440646"/>
            <a:ext cx="2949787" cy="496967"/>
          </a:xfrm>
          <a:prstGeom prst="rect">
            <a:avLst/>
          </a:prstGeom>
        </p:spPr>
        <p:txBody>
          <a:bodyPr vert="horz" lIns="91433" tIns="45716" rIns="91433" bIns="45716"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55839" y="9440646"/>
            <a:ext cx="2949787" cy="496967"/>
          </a:xfrm>
          <a:prstGeom prst="rect">
            <a:avLst/>
          </a:prstGeom>
        </p:spPr>
        <p:txBody>
          <a:bodyPr vert="horz" lIns="91433" tIns="45716" rIns="91433" bIns="45716" rtlCol="0" anchor="b"/>
          <a:lstStyle>
            <a:lvl1pPr algn="r">
              <a:defRPr sz="1200"/>
            </a:lvl1pPr>
          </a:lstStyle>
          <a:p>
            <a:fld id="{D15FA5BC-3C9F-41F4-BE49-B5BC0655F2BC}" type="slidenum">
              <a:rPr kumimoji="1" lang="ja-JP" altLang="en-US" smtClean="0"/>
              <a:t>‹#›</a:t>
            </a:fld>
            <a:endParaRPr kumimoji="1" lang="ja-JP" altLang="en-US"/>
          </a:p>
        </p:txBody>
      </p:sp>
    </p:spTree>
    <p:extLst>
      <p:ext uri="{BB962C8B-B14F-4D97-AF65-F5344CB8AC3E}">
        <p14:creationId xmlns:p14="http://schemas.microsoft.com/office/powerpoint/2010/main" val="296651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マスター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メイリオ" panose="020B0604030504040204" pitchFamily="50" charset="-128"/>
                <a:ea typeface="メイリオ" panose="020B0604030504040204" pitchFamily="50" charset="-128"/>
                <a:cs typeface="メイリオ"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fld id="{82A1C641-4A2D-49C9-8E7A-B06C361A0A7A}" type="datetime1">
              <a:rPr lang="ja-JP" altLang="en-US" smtClean="0"/>
              <a:t>2026/6/18</a:t>
            </a:fld>
            <a:endParaRPr lang="ja-JP" altLang="en-US"/>
          </a:p>
        </p:txBody>
      </p:sp>
      <p:sp>
        <p:nvSpPr>
          <p:cNvPr id="1034" name="フッター プレースホルダー 4"/>
          <p:cNvSpPr>
            <a:spLocks noGrp="1"/>
          </p:cNvSpPr>
          <p:nvPr>
            <p:ph type="ftr" sz="quarter" idx="11"/>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endParaRPr lang="ja-JP" altLang="en-US"/>
          </a:p>
        </p:txBody>
      </p:sp>
      <p:sp>
        <p:nvSpPr>
          <p:cNvPr id="1035" name="スライド番号プレースホルダー 5"/>
          <p:cNvSpPr>
            <a:spLocks noGrp="1"/>
          </p:cNvSpPr>
          <p:nvPr>
            <p:ph type="sldNum" sz="quarter" idx="12"/>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fld id="{2B573624-9676-401E-A4F8-639460B6B7DA}" type="slidenum">
              <a:rPr lang="ja-JP" altLang="en-US" smtClean="0"/>
              <a:pPr/>
              <a:t>‹#›</a:t>
            </a:fld>
            <a:endParaRPr lang="ja-JP" altLang="en-US"/>
          </a:p>
        </p:txBody>
      </p:sp>
    </p:spTree>
    <p:extLst>
      <p:ext uri="{BB962C8B-B14F-4D97-AF65-F5344CB8AC3E}">
        <p14:creationId xmlns:p14="http://schemas.microsoft.com/office/powerpoint/2010/main" val="3998048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6049D09D-4B52-4FB3-BF27-388C9EA87C1A}" type="datetime1">
              <a:rPr kumimoji="1" lang="ja-JP" altLang="en-US" smtClean="0"/>
              <a:t>2026/6/18</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92378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7E120BB1-CC66-490F-9C6C-41DDA38458F3}" type="datetime1">
              <a:rPr kumimoji="1" lang="ja-JP" altLang="en-US" smtClean="0"/>
              <a:t>2026/6/18</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963241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6DE311FF-428C-440E-AF09-9C196D3D6AF3}" type="datetime1">
              <a:rPr kumimoji="1" lang="ja-JP" altLang="en-US" smtClean="0"/>
              <a:t>2026/6/18</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324430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201ABEA5-BB4F-454B-BF8F-A5393E977F70}" type="datetime1">
              <a:rPr kumimoji="1" lang="ja-JP" altLang="en-US" smtClean="0"/>
              <a:t>2026/6/18</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2357186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956BB9DE-20D7-48DC-87DF-55B05367C8A8}" type="datetime1">
              <a:rPr kumimoji="1" lang="ja-JP" altLang="en-US" smtClean="0"/>
              <a:t>2026/6/18</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824080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1057"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55262BCE-2864-4E34-8B7F-CA4230B907ED}" type="datetime1">
              <a:rPr kumimoji="1" lang="ja-JP" altLang="en-US" smtClean="0"/>
              <a:t>2026/6/18</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2085697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0CB84CEA-66E3-4C09-9981-49C03DF513D2}" type="datetime1">
              <a:rPr kumimoji="1" lang="ja-JP" altLang="en-US" smtClean="0"/>
              <a:t>2026/6/18</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872195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83BBE89C-9A0E-44DC-BA7C-6E3F2A07AC19}" type="datetime1">
              <a:rPr kumimoji="1" lang="ja-JP" altLang="en-US" smtClean="0"/>
              <a:t>2026/6/18</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748501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1075"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7FD0726A-4D28-4CAE-A36D-7005469D419F}" type="datetime1">
              <a:rPr kumimoji="1" lang="ja-JP" altLang="en-US" smtClean="0"/>
              <a:t>2026/6/18</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846398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1082"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C0180A35-69F1-4E6B-BCC6-20BB70B95075}" type="datetime1">
              <a:rPr kumimoji="1" lang="ja-JP" altLang="en-US" smtClean="0"/>
              <a:t>2026/6/18</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260964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3D4A7A-379E-47C6-AA60-4892B56834B3}" type="datetime1">
              <a:rPr kumimoji="1" lang="ja-JP" altLang="en-US" smtClean="0"/>
              <a:t>2026/6/18</a:t>
            </a:fld>
            <a:endParaRPr kumimoji="1" lang="ja-JP" altLang="en-US"/>
          </a:p>
        </p:txBody>
      </p:sp>
      <p:sp>
        <p:nvSpPr>
          <p:cNvPr id="1028"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1274180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29117-E59F-8D7E-05A4-C402AB26C376}"/>
            </a:ext>
          </a:extLst>
        </p:cNvPr>
        <p:cNvGrpSpPr/>
        <p:nvPr/>
      </p:nvGrpSpPr>
      <p:grpSpPr>
        <a:xfrm>
          <a:off x="0" y="0"/>
          <a:ext cx="0" cy="0"/>
          <a:chOff x="0" y="0"/>
          <a:chExt cx="0" cy="0"/>
        </a:xfrm>
      </p:grpSpPr>
      <p:sp>
        <p:nvSpPr>
          <p:cNvPr id="1107" name="正方形/長方形 8">
            <a:extLst>
              <a:ext uri="{FF2B5EF4-FFF2-40B4-BE49-F238E27FC236}">
                <a16:creationId xmlns:a16="http://schemas.microsoft.com/office/drawing/2014/main" id="{74036FC7-BA10-E719-F9F1-427A58B08BCB}"/>
              </a:ext>
            </a:extLst>
          </p:cNvPr>
          <p:cNvSpPr/>
          <p:nvPr/>
        </p:nvSpPr>
        <p:spPr>
          <a:xfrm>
            <a:off x="0" y="2999030"/>
            <a:ext cx="9143999" cy="385897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108" name="正方形/長方形 2">
            <a:extLst>
              <a:ext uri="{FF2B5EF4-FFF2-40B4-BE49-F238E27FC236}">
                <a16:creationId xmlns:a16="http://schemas.microsoft.com/office/drawing/2014/main" id="{345F9757-FF50-0EAB-3754-E1CF6C41238A}"/>
              </a:ext>
            </a:extLst>
          </p:cNvPr>
          <p:cNvSpPr/>
          <p:nvPr/>
        </p:nvSpPr>
        <p:spPr>
          <a:xfrm>
            <a:off x="0" y="0"/>
            <a:ext cx="9143999" cy="692696"/>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UI" panose="020B0500000000000000" pitchFamily="50" charset="-128"/>
              <a:ea typeface="Yu Gothic UI" panose="020B0500000000000000" pitchFamily="50" charset="-128"/>
            </a:endParaRPr>
          </a:p>
        </p:txBody>
      </p:sp>
      <p:sp>
        <p:nvSpPr>
          <p:cNvPr id="1109" name="タイトル 1">
            <a:extLst>
              <a:ext uri="{FF2B5EF4-FFF2-40B4-BE49-F238E27FC236}">
                <a16:creationId xmlns:a16="http://schemas.microsoft.com/office/drawing/2014/main" id="{31A29379-A58D-6AA6-D324-2C86EE4EBC84}"/>
              </a:ext>
            </a:extLst>
          </p:cNvPr>
          <p:cNvSpPr>
            <a:spLocks noGrp="1"/>
          </p:cNvSpPr>
          <p:nvPr>
            <p:ph type="ctrTitle"/>
          </p:nvPr>
        </p:nvSpPr>
        <p:spPr>
          <a:xfrm>
            <a:off x="0" y="986306"/>
            <a:ext cx="9144000" cy="1470025"/>
          </a:xfrm>
        </p:spPr>
        <p:txBody>
          <a:bodyPr>
            <a:normAutofit/>
          </a:bodyPr>
          <a:lstStyle/>
          <a:p>
            <a:r>
              <a:rPr kumimoji="1" lang="en-US" altLang="ja-JP" sz="3600" dirty="0">
                <a:latin typeface="Yu Gothic UI" panose="020B0500000000000000" pitchFamily="50" charset="-128"/>
                <a:ea typeface="Yu Gothic UI" panose="020B0500000000000000" pitchFamily="50" charset="-128"/>
              </a:rPr>
              <a:t>【</a:t>
            </a:r>
            <a:r>
              <a:rPr lang="ja-JP" altLang="en-US" sz="3600" dirty="0">
                <a:latin typeface="Yu Gothic UI" panose="020B0500000000000000" pitchFamily="50" charset="-128"/>
                <a:ea typeface="Yu Gothic UI" panose="020B0500000000000000" pitchFamily="50" charset="-128"/>
              </a:rPr>
              <a:t>課題テーマ・</a:t>
            </a:r>
            <a:r>
              <a:rPr kumimoji="1" lang="ja-JP" altLang="en-US" sz="3600" dirty="0">
                <a:latin typeface="Yu Gothic UI" panose="020B0500000000000000" pitchFamily="50" charset="-128"/>
                <a:ea typeface="Yu Gothic UI" panose="020B0500000000000000" pitchFamily="50" charset="-128"/>
              </a:rPr>
              <a:t>応募内容のタイトル</a:t>
            </a:r>
            <a:r>
              <a:rPr lang="ja-JP" altLang="en-US" sz="3600" dirty="0">
                <a:latin typeface="Yu Gothic UI" panose="020B0500000000000000" pitchFamily="50" charset="-128"/>
                <a:ea typeface="Yu Gothic UI" panose="020B0500000000000000" pitchFamily="50" charset="-128"/>
              </a:rPr>
              <a:t> </a:t>
            </a:r>
            <a:r>
              <a:rPr kumimoji="1" lang="en-US" altLang="ja-JP" sz="3600" dirty="0">
                <a:latin typeface="Yu Gothic UI" panose="020B0500000000000000" pitchFamily="50" charset="-128"/>
                <a:ea typeface="Yu Gothic UI" panose="020B0500000000000000" pitchFamily="50" charset="-128"/>
              </a:rPr>
              <a:t>】</a:t>
            </a:r>
            <a:endParaRPr kumimoji="1" lang="ja-JP" altLang="en-US" sz="3600" dirty="0">
              <a:latin typeface="Yu Gothic UI" panose="020B0500000000000000" pitchFamily="50" charset="-128"/>
              <a:ea typeface="Yu Gothic UI" panose="020B0500000000000000" pitchFamily="50" charset="-128"/>
            </a:endParaRPr>
          </a:p>
        </p:txBody>
      </p:sp>
      <p:sp>
        <p:nvSpPr>
          <p:cNvPr id="1110" name="タイトル 1">
            <a:extLst>
              <a:ext uri="{FF2B5EF4-FFF2-40B4-BE49-F238E27FC236}">
                <a16:creationId xmlns:a16="http://schemas.microsoft.com/office/drawing/2014/main" id="{327A6821-082A-C982-7E9F-3D6FE1A85D74}"/>
              </a:ext>
            </a:extLst>
          </p:cNvPr>
          <p:cNvSpPr txBox="1"/>
          <p:nvPr/>
        </p:nvSpPr>
        <p:spPr>
          <a:xfrm>
            <a:off x="611560" y="1852833"/>
            <a:ext cx="7772400" cy="8640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lang="en-US" altLang="ja-JP" sz="2800" dirty="0">
                <a:latin typeface="Yu Gothic UI" panose="020B0500000000000000" pitchFamily="50" charset="-128"/>
                <a:ea typeface="Yu Gothic UI" panose="020B0500000000000000" pitchFamily="50" charset="-128"/>
              </a:rPr>
              <a:t>【</a:t>
            </a:r>
            <a:r>
              <a:rPr lang="ja-JP" altLang="en-US" sz="2800" dirty="0">
                <a:latin typeface="Yu Gothic UI" panose="020B0500000000000000" pitchFamily="50" charset="-128"/>
                <a:ea typeface="Yu Gothic UI" panose="020B0500000000000000" pitchFamily="50" charset="-128"/>
              </a:rPr>
              <a:t>企業・事業者名</a:t>
            </a:r>
            <a:r>
              <a:rPr lang="en-US" altLang="ja-JP" sz="2800" dirty="0">
                <a:latin typeface="Yu Gothic UI" panose="020B0500000000000000" pitchFamily="50" charset="-128"/>
                <a:ea typeface="Yu Gothic UI" panose="020B0500000000000000" pitchFamily="50" charset="-128"/>
              </a:rPr>
              <a:t>】</a:t>
            </a:r>
            <a:endParaRPr lang="ja-JP" altLang="en-US" sz="2800" dirty="0">
              <a:latin typeface="Yu Gothic UI" panose="020B0500000000000000" pitchFamily="50" charset="-128"/>
              <a:ea typeface="Yu Gothic UI" panose="020B0500000000000000" pitchFamily="50" charset="-128"/>
            </a:endParaRPr>
          </a:p>
        </p:txBody>
      </p:sp>
      <p:sp>
        <p:nvSpPr>
          <p:cNvPr id="1111" name="タイトル 1">
            <a:extLst>
              <a:ext uri="{FF2B5EF4-FFF2-40B4-BE49-F238E27FC236}">
                <a16:creationId xmlns:a16="http://schemas.microsoft.com/office/drawing/2014/main" id="{9A0B07E0-64B4-B856-454E-AC470A75164B}"/>
              </a:ext>
            </a:extLst>
          </p:cNvPr>
          <p:cNvSpPr txBox="1"/>
          <p:nvPr/>
        </p:nvSpPr>
        <p:spPr>
          <a:xfrm>
            <a:off x="34234" y="58315"/>
            <a:ext cx="8426198" cy="576065"/>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algn="l"/>
            <a:r>
              <a:rPr lang="ja-JP" altLang="en-US" sz="1600" dirty="0">
                <a:latin typeface="Yu Gothic UI" panose="020B0500000000000000" pitchFamily="50" charset="-128"/>
                <a:ea typeface="Yu Gothic UI" panose="020B0500000000000000" pitchFamily="50" charset="-128"/>
              </a:rPr>
              <a:t>「富士市アクセラレーションプログラム</a:t>
            </a:r>
            <a:r>
              <a:rPr lang="en-US" altLang="ja-JP" sz="1600" dirty="0">
                <a:latin typeface="Yu Gothic UI" panose="020B0500000000000000" pitchFamily="50" charset="-128"/>
                <a:ea typeface="Yu Gothic UI" panose="020B0500000000000000" pitchFamily="50" charset="-128"/>
              </a:rPr>
              <a:t>F-Accel</a:t>
            </a:r>
            <a:r>
              <a:rPr lang="ja-JP" altLang="en-US" sz="1600" dirty="0">
                <a:latin typeface="Yu Gothic UI" panose="020B0500000000000000" pitchFamily="50" charset="-128"/>
                <a:ea typeface="Yu Gothic UI" panose="020B0500000000000000" pitchFamily="50" charset="-128"/>
              </a:rPr>
              <a:t> 2026」</a:t>
            </a:r>
            <a:endParaRPr lang="en-US" altLang="ja-JP" sz="1600" dirty="0">
              <a:latin typeface="Yu Gothic UI" panose="020B0500000000000000" pitchFamily="50" charset="-128"/>
              <a:ea typeface="Yu Gothic UI" panose="020B0500000000000000" pitchFamily="50" charset="-128"/>
            </a:endParaRPr>
          </a:p>
          <a:p>
            <a:pPr algn="l"/>
            <a:r>
              <a:rPr lang="ja-JP" altLang="en-US" sz="1600" dirty="0">
                <a:latin typeface="Yu Gothic UI" panose="020B0500000000000000" pitchFamily="50" charset="-128"/>
                <a:ea typeface="Yu Gothic UI" panose="020B0500000000000000" pitchFamily="50" charset="-128"/>
              </a:rPr>
              <a:t>　応募内容説明資料ひな形</a:t>
            </a:r>
            <a:endParaRPr lang="en-US" altLang="ja-JP" sz="1600" dirty="0">
              <a:latin typeface="Yu Gothic UI" panose="020B0500000000000000" pitchFamily="50" charset="-128"/>
              <a:ea typeface="Yu Gothic UI" panose="020B0500000000000000" pitchFamily="50" charset="-128"/>
            </a:endParaRPr>
          </a:p>
        </p:txBody>
      </p:sp>
      <p:sp>
        <p:nvSpPr>
          <p:cNvPr id="1112" name="四角形: 角を丸くする 9">
            <a:extLst>
              <a:ext uri="{FF2B5EF4-FFF2-40B4-BE49-F238E27FC236}">
                <a16:creationId xmlns:a16="http://schemas.microsoft.com/office/drawing/2014/main" id="{FEFAF11E-35C4-C6A7-64D0-DBC2B6A7D921}"/>
              </a:ext>
            </a:extLst>
          </p:cNvPr>
          <p:cNvSpPr/>
          <p:nvPr/>
        </p:nvSpPr>
        <p:spPr>
          <a:xfrm>
            <a:off x="251520" y="5229200"/>
            <a:ext cx="8712968" cy="1275257"/>
          </a:xfrm>
          <a:prstGeom prst="roundRect">
            <a:avLst/>
          </a:prstGeom>
          <a:solidFill>
            <a:schemeClr val="bg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説明資料は簡潔な記載を心がけていただき、</a:t>
            </a:r>
            <a: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t>15</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ページ以内で作成してください。</a:t>
            </a:r>
            <a:endParaRPr lang="en-US" altLang="ja-JP" dirty="0">
              <a:solidFill>
                <a:schemeClr val="tx1">
                  <a:lumMod val="75000"/>
                  <a:lumOff val="25000"/>
                </a:schemeClr>
              </a:solidFill>
              <a:latin typeface="Yu Gothic UI" panose="020B0500000000000000" pitchFamily="50" charset="-128"/>
              <a:ea typeface="Yu Gothic UI" panose="020B0500000000000000" pitchFamily="50" charset="-128"/>
            </a:endParaRP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応募者のデザイン・レイアウトにて記載いたいただいて問題ありません。</a:t>
            </a:r>
          </a:p>
          <a:p>
            <a:pPr marL="1440000" indent="-342900">
              <a:buFont typeface="Wingdings" panose="05000000000000000000" pitchFamily="2" charset="2"/>
              <a:buChar char="p"/>
            </a:pP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各ページの記載項目</a:t>
            </a:r>
            <a:r>
              <a:rPr lang="ja-JP" altLang="en-US" dirty="0">
                <a:solidFill>
                  <a:schemeClr val="tx1"/>
                </a:solidFill>
                <a:latin typeface="Yu Gothic UI" panose="020B0500000000000000" pitchFamily="50" charset="-128"/>
                <a:ea typeface="Yu Gothic UI" panose="020B0500000000000000" pitchFamily="50" charset="-128"/>
              </a:rPr>
              <a:t>・審査ポイントを踏まえて作成</a:t>
            </a: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してください。</a:t>
            </a:r>
            <a:br>
              <a:rPr lang="en-US" altLang="ja-JP" dirty="0">
                <a:solidFill>
                  <a:schemeClr val="tx1">
                    <a:lumMod val="75000"/>
                    <a:lumOff val="25000"/>
                  </a:schemeClr>
                </a:solidFill>
                <a:latin typeface="Yu Gothic UI" panose="020B0500000000000000" pitchFamily="50" charset="-128"/>
                <a:ea typeface="Yu Gothic UI" panose="020B0500000000000000" pitchFamily="50" charset="-128"/>
              </a:rPr>
            </a:br>
            <a:r>
              <a:rPr lang="ja-JP" altLang="en-US" dirty="0">
                <a:solidFill>
                  <a:schemeClr val="tx1">
                    <a:lumMod val="75000"/>
                    <a:lumOff val="25000"/>
                  </a:schemeClr>
                </a:solidFill>
                <a:latin typeface="Yu Gothic UI" panose="020B0500000000000000" pitchFamily="50" charset="-128"/>
                <a:ea typeface="Yu Gothic UI" panose="020B0500000000000000" pitchFamily="50" charset="-128"/>
              </a:rPr>
              <a:t>（提出時に各ページの説明文は削除してご提出ください）</a:t>
            </a:r>
            <a:endParaRPr lang="en-US" altLang="ja-JP" dirty="0">
              <a:solidFill>
                <a:schemeClr val="tx1">
                  <a:lumMod val="75000"/>
                  <a:lumOff val="25000"/>
                </a:schemeClr>
              </a:solidFill>
              <a:latin typeface="Yu Gothic UI" panose="020B0500000000000000" pitchFamily="50" charset="-128"/>
              <a:ea typeface="Yu Gothic UI" panose="020B0500000000000000" pitchFamily="50" charset="-128"/>
            </a:endParaRPr>
          </a:p>
        </p:txBody>
      </p:sp>
      <p:sp>
        <p:nvSpPr>
          <p:cNvPr id="1113" name="フリーフォーム 47">
            <a:extLst>
              <a:ext uri="{FF2B5EF4-FFF2-40B4-BE49-F238E27FC236}">
                <a16:creationId xmlns:a16="http://schemas.microsoft.com/office/drawing/2014/main" id="{CF892487-38CB-BC6A-6EFC-002B0D89CF53}"/>
              </a:ext>
            </a:extLst>
          </p:cNvPr>
          <p:cNvSpPr>
            <a:spLocks noChangeAspect="1"/>
          </p:cNvSpPr>
          <p:nvPr/>
        </p:nvSpPr>
        <p:spPr bwMode="gray">
          <a:xfrm>
            <a:off x="539552" y="5517232"/>
            <a:ext cx="589880" cy="589880"/>
          </a:xfrm>
          <a:custGeom>
            <a:avLst/>
            <a:gdLst>
              <a:gd name="connsiteX0" fmla="*/ 2040317 w 4428000"/>
              <a:gd name="connsiteY0" fmla="*/ 3173095 h 4428000"/>
              <a:gd name="connsiteX1" fmla="*/ 2083357 w 4428000"/>
              <a:gd name="connsiteY1" fmla="*/ 3421720 h 4428000"/>
              <a:gd name="connsiteX2" fmla="*/ 2339852 w 4428000"/>
              <a:gd name="connsiteY2" fmla="*/ 3421720 h 4428000"/>
              <a:gd name="connsiteX3" fmla="*/ 2382893 w 4428000"/>
              <a:gd name="connsiteY3" fmla="*/ 3173095 h 4428000"/>
              <a:gd name="connsiteX4" fmla="*/ 1839976 w 4428000"/>
              <a:gd name="connsiteY4" fmla="*/ 3074977 h 4428000"/>
              <a:gd name="connsiteX5" fmla="*/ 1840608 w 4428000"/>
              <a:gd name="connsiteY5" fmla="*/ 3076150 h 4428000"/>
              <a:gd name="connsiteX6" fmla="*/ 1842211 w 4428000"/>
              <a:gd name="connsiteY6" fmla="*/ 3083962 h 4428000"/>
              <a:gd name="connsiteX7" fmla="*/ 1841997 w 4428000"/>
              <a:gd name="connsiteY7" fmla="*/ 3086699 h 4428000"/>
              <a:gd name="connsiteX8" fmla="*/ 1839976 w 4428000"/>
              <a:gd name="connsiteY8" fmla="*/ 3074977 h 4428000"/>
              <a:gd name="connsiteX9" fmla="*/ 2210626 w 4428000"/>
              <a:gd name="connsiteY9" fmla="*/ 1580512 h 4428000"/>
              <a:gd name="connsiteX10" fmla="*/ 1706626 w 4428000"/>
              <a:gd name="connsiteY10" fmla="*/ 2084512 h 4428000"/>
              <a:gd name="connsiteX11" fmla="*/ 1792701 w 4428000"/>
              <a:gd name="connsiteY11" fmla="*/ 2366304 h 4428000"/>
              <a:gd name="connsiteX12" fmla="*/ 1908085 w 4428000"/>
              <a:gd name="connsiteY12" fmla="*/ 2561814 h 4428000"/>
              <a:gd name="connsiteX13" fmla="*/ 2016159 w 4428000"/>
              <a:gd name="connsiteY13" fmla="*/ 2794504 h 4428000"/>
              <a:gd name="connsiteX14" fmla="*/ 2022976 w 4428000"/>
              <a:gd name="connsiteY14" fmla="*/ 2852589 h 4428000"/>
              <a:gd name="connsiteX15" fmla="*/ 2022976 w 4428000"/>
              <a:gd name="connsiteY15" fmla="*/ 2993095 h 4428000"/>
              <a:gd name="connsiteX16" fmla="*/ 2120593 w 4428000"/>
              <a:gd name="connsiteY16" fmla="*/ 2993095 h 4428000"/>
              <a:gd name="connsiteX17" fmla="*/ 2120593 w 4428000"/>
              <a:gd name="connsiteY17" fmla="*/ 2441737 h 4428000"/>
              <a:gd name="connsiteX18" fmla="*/ 2026980 w 4428000"/>
              <a:gd name="connsiteY18" fmla="*/ 2348125 h 4428000"/>
              <a:gd name="connsiteX19" fmla="*/ 2026980 w 4428000"/>
              <a:gd name="connsiteY19" fmla="*/ 2220845 h 4428000"/>
              <a:gd name="connsiteX20" fmla="*/ 2090620 w 4428000"/>
              <a:gd name="connsiteY20" fmla="*/ 2194485 h 4428000"/>
              <a:gd name="connsiteX21" fmla="*/ 2154259 w 4428000"/>
              <a:gd name="connsiteY21" fmla="*/ 2220845 h 4428000"/>
              <a:gd name="connsiteX22" fmla="*/ 2210592 w 4428000"/>
              <a:gd name="connsiteY22" fmla="*/ 2277178 h 4428000"/>
              <a:gd name="connsiteX23" fmla="*/ 2266925 w 4428000"/>
              <a:gd name="connsiteY23" fmla="*/ 2220845 h 4428000"/>
              <a:gd name="connsiteX24" fmla="*/ 2330566 w 4428000"/>
              <a:gd name="connsiteY24" fmla="*/ 2194485 h 4428000"/>
              <a:gd name="connsiteX25" fmla="*/ 2394205 w 4428000"/>
              <a:gd name="connsiteY25" fmla="*/ 2220845 h 4428000"/>
              <a:gd name="connsiteX26" fmla="*/ 2394206 w 4428000"/>
              <a:gd name="connsiteY26" fmla="*/ 2348125 h 4428000"/>
              <a:gd name="connsiteX27" fmla="*/ 2300593 w 4428000"/>
              <a:gd name="connsiteY27" fmla="*/ 2441738 h 4428000"/>
              <a:gd name="connsiteX28" fmla="*/ 2300593 w 4428000"/>
              <a:gd name="connsiteY28" fmla="*/ 2993095 h 4428000"/>
              <a:gd name="connsiteX29" fmla="*/ 2398277 w 4428000"/>
              <a:gd name="connsiteY29" fmla="*/ 2993095 h 4428000"/>
              <a:gd name="connsiteX30" fmla="*/ 2398277 w 4428000"/>
              <a:gd name="connsiteY30" fmla="*/ 2852589 h 4428000"/>
              <a:gd name="connsiteX31" fmla="*/ 2405094 w 4428000"/>
              <a:gd name="connsiteY31" fmla="*/ 2794504 h 4428000"/>
              <a:gd name="connsiteX32" fmla="*/ 2503643 w 4428000"/>
              <a:gd name="connsiteY32" fmla="*/ 2590388 h 4428000"/>
              <a:gd name="connsiteX33" fmla="*/ 2628551 w 4428000"/>
              <a:gd name="connsiteY33" fmla="*/ 2366304 h 4428000"/>
              <a:gd name="connsiteX34" fmla="*/ 2714626 w 4428000"/>
              <a:gd name="connsiteY34" fmla="*/ 2084512 h 4428000"/>
              <a:gd name="connsiteX35" fmla="*/ 2210626 w 4428000"/>
              <a:gd name="connsiteY35" fmla="*/ 1580512 h 4428000"/>
              <a:gd name="connsiteX36" fmla="*/ 2210626 w 4428000"/>
              <a:gd name="connsiteY36" fmla="*/ 1400512 h 4428000"/>
              <a:gd name="connsiteX37" fmla="*/ 2894626 w 4428000"/>
              <a:gd name="connsiteY37" fmla="*/ 2084512 h 4428000"/>
              <a:gd name="connsiteX38" fmla="*/ 2768432 w 4428000"/>
              <a:gd name="connsiteY38" fmla="*/ 2480471 h 4428000"/>
              <a:gd name="connsiteX39" fmla="*/ 2671955 w 4428000"/>
              <a:gd name="connsiteY39" fmla="*/ 2632230 h 4428000"/>
              <a:gd name="connsiteX40" fmla="*/ 2578277 w 4428000"/>
              <a:gd name="connsiteY40" fmla="*/ 2852589 h 4428000"/>
              <a:gd name="connsiteX41" fmla="*/ 2578277 w 4428000"/>
              <a:gd name="connsiteY41" fmla="*/ 3074177 h 4428000"/>
              <a:gd name="connsiteX42" fmla="*/ 2577195 w 4428000"/>
              <a:gd name="connsiteY42" fmla="*/ 3105940 h 4428000"/>
              <a:gd name="connsiteX43" fmla="*/ 2507000 w 4428000"/>
              <a:gd name="connsiteY43" fmla="*/ 3511430 h 4428000"/>
              <a:gd name="connsiteX44" fmla="*/ 2507058 w 4428000"/>
              <a:gd name="connsiteY44" fmla="*/ 3511720 h 4428000"/>
              <a:gd name="connsiteX45" fmla="*/ 2417058 w 4428000"/>
              <a:gd name="connsiteY45" fmla="*/ 3601720 h 4428000"/>
              <a:gd name="connsiteX46" fmla="*/ 2004127 w 4428000"/>
              <a:gd name="connsiteY46" fmla="*/ 3601720 h 4428000"/>
              <a:gd name="connsiteX47" fmla="*/ 1914127 w 4428000"/>
              <a:gd name="connsiteY47" fmla="*/ 3511720 h 4428000"/>
              <a:gd name="connsiteX48" fmla="*/ 1846014 w 4428000"/>
              <a:gd name="connsiteY48" fmla="*/ 3105940 h 4428000"/>
              <a:gd name="connsiteX49" fmla="*/ 1842500 w 4428000"/>
              <a:gd name="connsiteY49" fmla="*/ 3085370 h 4428000"/>
              <a:gd name="connsiteX50" fmla="*/ 1842211 w 4428000"/>
              <a:gd name="connsiteY50" fmla="*/ 3083962 h 4428000"/>
              <a:gd name="connsiteX51" fmla="*/ 1842976 w 4428000"/>
              <a:gd name="connsiteY51" fmla="*/ 3074177 h 4428000"/>
              <a:gd name="connsiteX52" fmla="*/ 1842976 w 4428000"/>
              <a:gd name="connsiteY52" fmla="*/ 2852589 h 4428000"/>
              <a:gd name="connsiteX53" fmla="*/ 1749298 w 4428000"/>
              <a:gd name="connsiteY53" fmla="*/ 2646517 h 4428000"/>
              <a:gd name="connsiteX54" fmla="*/ 1652821 w 4428000"/>
              <a:gd name="connsiteY54" fmla="*/ 2480471 h 4428000"/>
              <a:gd name="connsiteX55" fmla="*/ 1526626 w 4428000"/>
              <a:gd name="connsiteY55" fmla="*/ 2084512 h 4428000"/>
              <a:gd name="connsiteX56" fmla="*/ 2210626 w 4428000"/>
              <a:gd name="connsiteY56" fmla="*/ 1400512 h 4428000"/>
              <a:gd name="connsiteX57" fmla="*/ 2900125 w 4428000"/>
              <a:gd name="connsiteY57" fmla="*/ 1007814 h 4428000"/>
              <a:gd name="connsiteX58" fmla="*/ 2934000 w 4428000"/>
              <a:gd name="connsiteY58" fmla="*/ 1019205 h 4428000"/>
              <a:gd name="connsiteX59" fmla="*/ 2966943 w 4428000"/>
              <a:gd name="connsiteY59" fmla="*/ 1142147 h 4428000"/>
              <a:gd name="connsiteX60" fmla="*/ 2822943 w 4428000"/>
              <a:gd name="connsiteY60" fmla="*/ 1391563 h 4428000"/>
              <a:gd name="connsiteX61" fmla="*/ 2700000 w 4428000"/>
              <a:gd name="connsiteY61" fmla="*/ 1424505 h 4428000"/>
              <a:gd name="connsiteX62" fmla="*/ 2667058 w 4428000"/>
              <a:gd name="connsiteY62" fmla="*/ 1301563 h 4428000"/>
              <a:gd name="connsiteX63" fmla="*/ 2811058 w 4428000"/>
              <a:gd name="connsiteY63" fmla="*/ 1052147 h 4428000"/>
              <a:gd name="connsiteX64" fmla="*/ 2900125 w 4428000"/>
              <a:gd name="connsiteY64" fmla="*/ 1007814 h 4428000"/>
              <a:gd name="connsiteX65" fmla="*/ 1527875 w 4428000"/>
              <a:gd name="connsiteY65" fmla="*/ 1007814 h 4428000"/>
              <a:gd name="connsiteX66" fmla="*/ 1616943 w 4428000"/>
              <a:gd name="connsiteY66" fmla="*/ 1052147 h 4428000"/>
              <a:gd name="connsiteX67" fmla="*/ 1760943 w 4428000"/>
              <a:gd name="connsiteY67" fmla="*/ 1301563 h 4428000"/>
              <a:gd name="connsiteX68" fmla="*/ 1728000 w 4428000"/>
              <a:gd name="connsiteY68" fmla="*/ 1424505 h 4428000"/>
              <a:gd name="connsiteX69" fmla="*/ 1605058 w 4428000"/>
              <a:gd name="connsiteY69" fmla="*/ 1391563 h 4428000"/>
              <a:gd name="connsiteX70" fmla="*/ 1461057 w 4428000"/>
              <a:gd name="connsiteY70" fmla="*/ 1142147 h 4428000"/>
              <a:gd name="connsiteX71" fmla="*/ 1494000 w 4428000"/>
              <a:gd name="connsiteY71" fmla="*/ 1019205 h 4428000"/>
              <a:gd name="connsiteX72" fmla="*/ 1527875 w 4428000"/>
              <a:gd name="connsiteY72" fmla="*/ 1007814 h 4428000"/>
              <a:gd name="connsiteX73" fmla="*/ 2214000 w 4428000"/>
              <a:gd name="connsiteY73" fmla="*/ 826281 h 4428000"/>
              <a:gd name="connsiteX74" fmla="*/ 2304000 w 4428000"/>
              <a:gd name="connsiteY74" fmla="*/ 916281 h 4428000"/>
              <a:gd name="connsiteX75" fmla="*/ 2304000 w 4428000"/>
              <a:gd name="connsiteY75" fmla="*/ 1204281 h 4428000"/>
              <a:gd name="connsiteX76" fmla="*/ 2214000 w 4428000"/>
              <a:gd name="connsiteY76" fmla="*/ 1294281 h 4428000"/>
              <a:gd name="connsiteX77" fmla="*/ 2124000 w 4428000"/>
              <a:gd name="connsiteY77" fmla="*/ 1204281 h 4428000"/>
              <a:gd name="connsiteX78" fmla="*/ 2124000 w 4428000"/>
              <a:gd name="connsiteY78" fmla="*/ 916281 h 4428000"/>
              <a:gd name="connsiteX79" fmla="*/ 2214000 w 4428000"/>
              <a:gd name="connsiteY79" fmla="*/ 826281 h 4428000"/>
              <a:gd name="connsiteX80" fmla="*/ 2214000 w 4428000"/>
              <a:gd name="connsiteY80" fmla="*/ 180000 h 4428000"/>
              <a:gd name="connsiteX81" fmla="*/ 180000 w 4428000"/>
              <a:gd name="connsiteY81" fmla="*/ 2214000 h 4428000"/>
              <a:gd name="connsiteX82" fmla="*/ 2214000 w 4428000"/>
              <a:gd name="connsiteY82" fmla="*/ 4248000 h 4428000"/>
              <a:gd name="connsiteX83" fmla="*/ 4248000 w 4428000"/>
              <a:gd name="connsiteY83" fmla="*/ 2214000 h 4428000"/>
              <a:gd name="connsiteX84" fmla="*/ 2214000 w 4428000"/>
              <a:gd name="connsiteY84" fmla="*/ 180000 h 4428000"/>
              <a:gd name="connsiteX85" fmla="*/ 2214000 w 4428000"/>
              <a:gd name="connsiteY85" fmla="*/ 0 h 4428000"/>
              <a:gd name="connsiteX86" fmla="*/ 4428000 w 4428000"/>
              <a:gd name="connsiteY86" fmla="*/ 2214000 h 4428000"/>
              <a:gd name="connsiteX87" fmla="*/ 2214000 w 4428000"/>
              <a:gd name="connsiteY87" fmla="*/ 4428000 h 4428000"/>
              <a:gd name="connsiteX88" fmla="*/ 0 w 4428000"/>
              <a:gd name="connsiteY88" fmla="*/ 2214000 h 4428000"/>
              <a:gd name="connsiteX89" fmla="*/ 2214000 w 4428000"/>
              <a:gd name="connsiteY89"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4428000" h="4428000">
                <a:moveTo>
                  <a:pt x="2040317" y="3173095"/>
                </a:moveTo>
                <a:lnTo>
                  <a:pt x="2083357" y="3421720"/>
                </a:lnTo>
                <a:lnTo>
                  <a:pt x="2339852" y="3421720"/>
                </a:lnTo>
                <a:lnTo>
                  <a:pt x="2382893" y="3173095"/>
                </a:lnTo>
                <a:close/>
                <a:moveTo>
                  <a:pt x="1839976" y="3074977"/>
                </a:moveTo>
                <a:cubicBezTo>
                  <a:pt x="1840017" y="3074394"/>
                  <a:pt x="1840208" y="3074602"/>
                  <a:pt x="1840608" y="3076150"/>
                </a:cubicBezTo>
                <a:lnTo>
                  <a:pt x="1842211" y="3083962"/>
                </a:lnTo>
                <a:lnTo>
                  <a:pt x="1841997" y="3086699"/>
                </a:lnTo>
                <a:cubicBezTo>
                  <a:pt x="1841070" y="3085589"/>
                  <a:pt x="1839851" y="3076726"/>
                  <a:pt x="1839976" y="3074977"/>
                </a:cubicBezTo>
                <a:close/>
                <a:moveTo>
                  <a:pt x="2210626" y="1580512"/>
                </a:moveTo>
                <a:cubicBezTo>
                  <a:pt x="1932274" y="1580512"/>
                  <a:pt x="1706626" y="1806160"/>
                  <a:pt x="1706626" y="2084512"/>
                </a:cubicBezTo>
                <a:cubicBezTo>
                  <a:pt x="1706626" y="2188894"/>
                  <a:pt x="1738358" y="2285865"/>
                  <a:pt x="1792701" y="2366304"/>
                </a:cubicBezTo>
                <a:cubicBezTo>
                  <a:pt x="1830369" y="2428299"/>
                  <a:pt x="1877560" y="2499819"/>
                  <a:pt x="1908085" y="2561814"/>
                </a:cubicBezTo>
                <a:cubicBezTo>
                  <a:pt x="1944903" y="2628264"/>
                  <a:pt x="1979341" y="2713766"/>
                  <a:pt x="2016159" y="2794504"/>
                </a:cubicBezTo>
                <a:cubicBezTo>
                  <a:pt x="2023004" y="2819949"/>
                  <a:pt x="2021840" y="2825027"/>
                  <a:pt x="2022976" y="2852589"/>
                </a:cubicBezTo>
                <a:lnTo>
                  <a:pt x="2022976" y="2993095"/>
                </a:lnTo>
                <a:lnTo>
                  <a:pt x="2120593" y="2993095"/>
                </a:lnTo>
                <a:lnTo>
                  <a:pt x="2120593" y="2441737"/>
                </a:lnTo>
                <a:lnTo>
                  <a:pt x="2026980" y="2348125"/>
                </a:lnTo>
                <a:cubicBezTo>
                  <a:pt x="1991833" y="2312977"/>
                  <a:pt x="1991833" y="2255993"/>
                  <a:pt x="2026980" y="2220845"/>
                </a:cubicBezTo>
                <a:cubicBezTo>
                  <a:pt x="2044554" y="2203271"/>
                  <a:pt x="2067587" y="2194485"/>
                  <a:pt x="2090620" y="2194485"/>
                </a:cubicBezTo>
                <a:cubicBezTo>
                  <a:pt x="2113653" y="2194485"/>
                  <a:pt x="2136686" y="2203271"/>
                  <a:pt x="2154259" y="2220845"/>
                </a:cubicBezTo>
                <a:lnTo>
                  <a:pt x="2210592" y="2277178"/>
                </a:lnTo>
                <a:lnTo>
                  <a:pt x="2266925" y="2220845"/>
                </a:lnTo>
                <a:cubicBezTo>
                  <a:pt x="2284499" y="2203271"/>
                  <a:pt x="2307532" y="2194485"/>
                  <a:pt x="2330566" y="2194485"/>
                </a:cubicBezTo>
                <a:cubicBezTo>
                  <a:pt x="2353599" y="2194485"/>
                  <a:pt x="2376632" y="2203271"/>
                  <a:pt x="2394205" y="2220845"/>
                </a:cubicBezTo>
                <a:cubicBezTo>
                  <a:pt x="2429352" y="2255993"/>
                  <a:pt x="2429353" y="2312978"/>
                  <a:pt x="2394206" y="2348125"/>
                </a:cubicBezTo>
                <a:lnTo>
                  <a:pt x="2300593" y="2441738"/>
                </a:lnTo>
                <a:lnTo>
                  <a:pt x="2300593" y="2993095"/>
                </a:lnTo>
                <a:lnTo>
                  <a:pt x="2398277" y="2993095"/>
                </a:lnTo>
                <a:lnTo>
                  <a:pt x="2398277" y="2852589"/>
                </a:lnTo>
                <a:cubicBezTo>
                  <a:pt x="2399413" y="2825027"/>
                  <a:pt x="2398249" y="2819949"/>
                  <a:pt x="2405094" y="2794504"/>
                </a:cubicBezTo>
                <a:lnTo>
                  <a:pt x="2503643" y="2590388"/>
                </a:lnTo>
                <a:cubicBezTo>
                  <a:pt x="2540886" y="2519021"/>
                  <a:pt x="2592197" y="2423629"/>
                  <a:pt x="2628551" y="2366304"/>
                </a:cubicBezTo>
                <a:cubicBezTo>
                  <a:pt x="2682895" y="2285865"/>
                  <a:pt x="2714626" y="2188894"/>
                  <a:pt x="2714626" y="2084512"/>
                </a:cubicBezTo>
                <a:cubicBezTo>
                  <a:pt x="2714626" y="1806160"/>
                  <a:pt x="2488978" y="1580512"/>
                  <a:pt x="2210626" y="1580512"/>
                </a:cubicBezTo>
                <a:close/>
                <a:moveTo>
                  <a:pt x="2210626" y="1400512"/>
                </a:moveTo>
                <a:cubicBezTo>
                  <a:pt x="2588389" y="1400512"/>
                  <a:pt x="2894626" y="1706749"/>
                  <a:pt x="2894626" y="2084512"/>
                </a:cubicBezTo>
                <a:cubicBezTo>
                  <a:pt x="2894626" y="2232076"/>
                  <a:pt x="2847898" y="2368726"/>
                  <a:pt x="2768432" y="2480471"/>
                </a:cubicBezTo>
                <a:cubicBezTo>
                  <a:pt x="2737860" y="2527882"/>
                  <a:pt x="2690621" y="2596725"/>
                  <a:pt x="2671955" y="2632230"/>
                </a:cubicBezTo>
                <a:cubicBezTo>
                  <a:pt x="2644698" y="2693777"/>
                  <a:pt x="2580659" y="2812064"/>
                  <a:pt x="2578277" y="2852589"/>
                </a:cubicBezTo>
                <a:cubicBezTo>
                  <a:pt x="2573514" y="2916926"/>
                  <a:pt x="2578277" y="3000314"/>
                  <a:pt x="2578277" y="3074177"/>
                </a:cubicBezTo>
                <a:cubicBezTo>
                  <a:pt x="2577916" y="3084765"/>
                  <a:pt x="2577556" y="3095352"/>
                  <a:pt x="2577195" y="3105940"/>
                </a:cubicBezTo>
                <a:lnTo>
                  <a:pt x="2507000" y="3511430"/>
                </a:lnTo>
                <a:cubicBezTo>
                  <a:pt x="2507019" y="3511527"/>
                  <a:pt x="2507039" y="3511623"/>
                  <a:pt x="2507058" y="3511720"/>
                </a:cubicBezTo>
                <a:cubicBezTo>
                  <a:pt x="2507058" y="3561426"/>
                  <a:pt x="2466764" y="3601720"/>
                  <a:pt x="2417058" y="3601720"/>
                </a:cubicBezTo>
                <a:lnTo>
                  <a:pt x="2004127" y="3601720"/>
                </a:lnTo>
                <a:cubicBezTo>
                  <a:pt x="1954421" y="3601720"/>
                  <a:pt x="1914127" y="3561426"/>
                  <a:pt x="1914127" y="3511720"/>
                </a:cubicBezTo>
                <a:lnTo>
                  <a:pt x="1846014" y="3105940"/>
                </a:lnTo>
                <a:cubicBezTo>
                  <a:pt x="1844532" y="3096825"/>
                  <a:pt x="1843381" y="3090152"/>
                  <a:pt x="1842500" y="3085370"/>
                </a:cubicBezTo>
                <a:lnTo>
                  <a:pt x="1842211" y="3083962"/>
                </a:lnTo>
                <a:lnTo>
                  <a:pt x="1842976" y="3074177"/>
                </a:lnTo>
                <a:cubicBezTo>
                  <a:pt x="1842976" y="3000314"/>
                  <a:pt x="1847739" y="2893114"/>
                  <a:pt x="1842976" y="2852589"/>
                </a:cubicBezTo>
                <a:cubicBezTo>
                  <a:pt x="1838213" y="2809683"/>
                  <a:pt x="1764649" y="2667582"/>
                  <a:pt x="1749298" y="2646517"/>
                </a:cubicBezTo>
                <a:cubicBezTo>
                  <a:pt x="1732221" y="2619743"/>
                  <a:pt x="1679425" y="2512007"/>
                  <a:pt x="1652821" y="2480471"/>
                </a:cubicBezTo>
                <a:cubicBezTo>
                  <a:pt x="1573354" y="2368726"/>
                  <a:pt x="1526626" y="2232076"/>
                  <a:pt x="1526626" y="2084512"/>
                </a:cubicBezTo>
                <a:cubicBezTo>
                  <a:pt x="1526626" y="1706749"/>
                  <a:pt x="1832863" y="1400512"/>
                  <a:pt x="2210626" y="1400512"/>
                </a:cubicBezTo>
                <a:close/>
                <a:moveTo>
                  <a:pt x="2900125" y="1007814"/>
                </a:moveTo>
                <a:cubicBezTo>
                  <a:pt x="2911727" y="1009254"/>
                  <a:pt x="2923239" y="1012992"/>
                  <a:pt x="2934000" y="1019205"/>
                </a:cubicBezTo>
                <a:cubicBezTo>
                  <a:pt x="2977047" y="1044058"/>
                  <a:pt x="2991796" y="1099101"/>
                  <a:pt x="2966943" y="1142147"/>
                </a:cubicBezTo>
                <a:lnTo>
                  <a:pt x="2822943" y="1391563"/>
                </a:lnTo>
                <a:cubicBezTo>
                  <a:pt x="2798090" y="1434609"/>
                  <a:pt x="2743047" y="1449358"/>
                  <a:pt x="2700000" y="1424505"/>
                </a:cubicBezTo>
                <a:cubicBezTo>
                  <a:pt x="2656954" y="1399652"/>
                  <a:pt x="2642205" y="1344609"/>
                  <a:pt x="2667058" y="1301563"/>
                </a:cubicBezTo>
                <a:lnTo>
                  <a:pt x="2811058" y="1052147"/>
                </a:lnTo>
                <a:cubicBezTo>
                  <a:pt x="2829697" y="1019862"/>
                  <a:pt x="2865319" y="1003495"/>
                  <a:pt x="2900125" y="1007814"/>
                </a:cubicBezTo>
                <a:close/>
                <a:moveTo>
                  <a:pt x="1527875" y="1007814"/>
                </a:moveTo>
                <a:cubicBezTo>
                  <a:pt x="1562681" y="1003495"/>
                  <a:pt x="1598303" y="1019862"/>
                  <a:pt x="1616943" y="1052147"/>
                </a:cubicBezTo>
                <a:lnTo>
                  <a:pt x="1760943" y="1301563"/>
                </a:lnTo>
                <a:cubicBezTo>
                  <a:pt x="1785796" y="1344609"/>
                  <a:pt x="1771047" y="1399652"/>
                  <a:pt x="1728000" y="1424505"/>
                </a:cubicBezTo>
                <a:cubicBezTo>
                  <a:pt x="1684954" y="1449358"/>
                  <a:pt x="1629911" y="1434609"/>
                  <a:pt x="1605058" y="1391563"/>
                </a:cubicBezTo>
                <a:lnTo>
                  <a:pt x="1461057" y="1142147"/>
                </a:lnTo>
                <a:cubicBezTo>
                  <a:pt x="1436204" y="1099101"/>
                  <a:pt x="1450953" y="1044058"/>
                  <a:pt x="1494000" y="1019205"/>
                </a:cubicBezTo>
                <a:cubicBezTo>
                  <a:pt x="1504761" y="1012992"/>
                  <a:pt x="1516273" y="1009254"/>
                  <a:pt x="1527875" y="1007814"/>
                </a:cubicBezTo>
                <a:close/>
                <a:moveTo>
                  <a:pt x="2214000" y="826281"/>
                </a:moveTo>
                <a:cubicBezTo>
                  <a:pt x="2263706" y="826281"/>
                  <a:pt x="2304000" y="866575"/>
                  <a:pt x="2304000" y="916281"/>
                </a:cubicBezTo>
                <a:lnTo>
                  <a:pt x="2304000" y="1204281"/>
                </a:lnTo>
                <a:cubicBezTo>
                  <a:pt x="2304000" y="1253987"/>
                  <a:pt x="2263706" y="1294281"/>
                  <a:pt x="2214000" y="1294281"/>
                </a:cubicBezTo>
                <a:cubicBezTo>
                  <a:pt x="2164294" y="1294281"/>
                  <a:pt x="2124000" y="1253987"/>
                  <a:pt x="2124000" y="1204281"/>
                </a:cubicBezTo>
                <a:lnTo>
                  <a:pt x="2124000" y="916281"/>
                </a:lnTo>
                <a:cubicBezTo>
                  <a:pt x="2124000" y="866575"/>
                  <a:pt x="2164294" y="826281"/>
                  <a:pt x="2214000" y="826281"/>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endParaRPr lang="ja-JP" altLang="en-US" sz="1200">
              <a:solidFill>
                <a:schemeClr val="accent6"/>
              </a:solidFill>
              <a:latin typeface="Yu Gothic UI" panose="020B0500000000000000" pitchFamily="50" charset="-128"/>
              <a:ea typeface="Yu Gothic UI" panose="020B0500000000000000" pitchFamily="50" charset="-128"/>
              <a:sym typeface="+mn-lt"/>
            </a:endParaRPr>
          </a:p>
        </p:txBody>
      </p:sp>
    </p:spTree>
    <p:extLst>
      <p:ext uri="{BB962C8B-B14F-4D97-AF65-F5344CB8AC3E}">
        <p14:creationId xmlns:p14="http://schemas.microsoft.com/office/powerpoint/2010/main" val="790369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FD7B77-2B74-BCC8-A30E-CB7DCBAC37E4}"/>
            </a:ext>
          </a:extLst>
        </p:cNvPr>
        <p:cNvGrpSpPr/>
        <p:nvPr/>
      </p:nvGrpSpPr>
      <p:grpSpPr>
        <a:xfrm>
          <a:off x="0" y="0"/>
          <a:ext cx="0" cy="0"/>
          <a:chOff x="0" y="0"/>
          <a:chExt cx="0" cy="0"/>
        </a:xfrm>
      </p:grpSpPr>
      <p:sp>
        <p:nvSpPr>
          <p:cNvPr id="1115" name="スライド番号プレースホルダー 3">
            <a:extLst>
              <a:ext uri="{FF2B5EF4-FFF2-40B4-BE49-F238E27FC236}">
                <a16:creationId xmlns:a16="http://schemas.microsoft.com/office/drawing/2014/main" id="{1DB8F3C8-D88D-AC09-E17E-52C6451E2904}"/>
              </a:ext>
            </a:extLst>
          </p:cNvPr>
          <p:cNvSpPr>
            <a:spLocks noGrp="1"/>
          </p:cNvSpPr>
          <p:nvPr>
            <p:ph type="sldNum" sz="quarter" idx="12"/>
          </p:nvPr>
        </p:nvSpPr>
        <p:spPr/>
        <p:txBody>
          <a:bodyPr/>
          <a:lstStyle/>
          <a:p>
            <a:fld id="{2B573624-9676-401E-A4F8-639460B6B7DA}" type="slidenum">
              <a:rPr kumimoji="1" lang="ja-JP" altLang="en-US" smtClean="0">
                <a:latin typeface="Yu Gothic UI" panose="020B0500000000000000" pitchFamily="50" charset="-128"/>
                <a:ea typeface="Yu Gothic UI" panose="020B0500000000000000" pitchFamily="50" charset="-128"/>
              </a:rPr>
              <a:t>2</a:t>
            </a:fld>
            <a:endParaRPr kumimoji="1" lang="ja-JP" altLang="en-US">
              <a:latin typeface="Yu Gothic UI" panose="020B0500000000000000" pitchFamily="50" charset="-128"/>
              <a:ea typeface="Yu Gothic UI" panose="020B0500000000000000" pitchFamily="50" charset="-128"/>
            </a:endParaRPr>
          </a:p>
        </p:txBody>
      </p:sp>
      <p:sp>
        <p:nvSpPr>
          <p:cNvPr id="1116" name="正方形/長方形 10">
            <a:extLst>
              <a:ext uri="{FF2B5EF4-FFF2-40B4-BE49-F238E27FC236}">
                <a16:creationId xmlns:a16="http://schemas.microsoft.com/office/drawing/2014/main" id="{9186D6AF-3B94-869E-14B7-A9017516BA4B}"/>
              </a:ext>
            </a:extLst>
          </p:cNvPr>
          <p:cNvSpPr/>
          <p:nvPr/>
        </p:nvSpPr>
        <p:spPr>
          <a:xfrm>
            <a:off x="1" y="0"/>
            <a:ext cx="4572000" cy="685800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117" name="タイトル 1">
            <a:extLst>
              <a:ext uri="{FF2B5EF4-FFF2-40B4-BE49-F238E27FC236}">
                <a16:creationId xmlns:a16="http://schemas.microsoft.com/office/drawing/2014/main" id="{A81371BF-B421-CA73-00F3-798054E81A7E}"/>
              </a:ext>
            </a:extLst>
          </p:cNvPr>
          <p:cNvSpPr txBox="1"/>
          <p:nvPr/>
        </p:nvSpPr>
        <p:spPr>
          <a:xfrm>
            <a:off x="4571999" y="1434707"/>
            <a:ext cx="4572000" cy="3312368"/>
          </a:xfrm>
          <a:prstGeom prst="rect">
            <a:avLst/>
          </a:prstGeom>
        </p:spPr>
        <p:txBody>
          <a:bodyPr vert="horz" lIns="91440" tIns="45720" rIns="91440" bIns="45720" rtlCol="0" anchor="t" anchorCtr="0">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algn="l">
              <a:lnSpc>
                <a:spcPct val="150000"/>
              </a:lnSpc>
            </a:pPr>
            <a:r>
              <a:rPr lang="ja-JP" altLang="en-US" sz="2000" b="1" u="sng" dirty="0">
                <a:latin typeface="Yu Gothic UI" panose="020B0500000000000000" pitchFamily="50" charset="-128"/>
                <a:ea typeface="Yu Gothic UI" panose="020B0500000000000000" pitchFamily="50" charset="-128"/>
              </a:rPr>
              <a:t>目次</a:t>
            </a:r>
            <a:endParaRPr lang="en-US" altLang="ja-JP" sz="2000" b="1" u="sng" dirty="0">
              <a:latin typeface="Yu Gothic UI" panose="020B0500000000000000" pitchFamily="50" charset="-128"/>
              <a:ea typeface="Yu Gothic UI" panose="020B0500000000000000" pitchFamily="50" charset="-128"/>
            </a:endParaRPr>
          </a:p>
          <a:p>
            <a:pPr marL="457200" indent="-457200" algn="l">
              <a:lnSpc>
                <a:spcPct val="150000"/>
              </a:lnSpc>
              <a:buFont typeface="+mj-lt"/>
              <a:buAutoNum type="arabicPeriod"/>
            </a:pPr>
            <a:r>
              <a:rPr lang="ja-JP" altLang="en-US" sz="1600" dirty="0">
                <a:latin typeface="Yu Gothic UI" panose="020B0500000000000000" pitchFamily="50" charset="-128"/>
                <a:ea typeface="Yu Gothic UI" panose="020B0500000000000000" pitchFamily="50" charset="-128"/>
              </a:rPr>
              <a:t>課題及び課題を持つターゲット</a:t>
            </a:r>
            <a:endParaRPr lang="en-US" altLang="ja-JP" sz="1600" dirty="0">
              <a:latin typeface="Yu Gothic UI" panose="020B0500000000000000" pitchFamily="50" charset="-128"/>
              <a:ea typeface="Yu Gothic UI" panose="020B0500000000000000" pitchFamily="50" charset="-128"/>
            </a:endParaRPr>
          </a:p>
          <a:p>
            <a:pPr marL="457200" indent="-457200" algn="l">
              <a:lnSpc>
                <a:spcPct val="150000"/>
              </a:lnSpc>
              <a:buFont typeface="+mj-lt"/>
              <a:buAutoNum type="arabicPeriod"/>
            </a:pPr>
            <a:r>
              <a:rPr lang="ja-JP" altLang="en-US" sz="1600" dirty="0">
                <a:latin typeface="Yu Gothic UI" panose="020B0500000000000000" pitchFamily="50" charset="-128"/>
                <a:ea typeface="Yu Gothic UI" panose="020B0500000000000000" pitchFamily="50" charset="-128"/>
              </a:rPr>
              <a:t>課題を解決する独自の価値提案・ソリューション</a:t>
            </a:r>
            <a:endParaRPr lang="en-US" altLang="ja-JP" sz="1600" dirty="0">
              <a:latin typeface="Yu Gothic UI" panose="020B0500000000000000" pitchFamily="50" charset="-128"/>
              <a:ea typeface="Yu Gothic UI" panose="020B0500000000000000" pitchFamily="50" charset="-128"/>
            </a:endParaRPr>
          </a:p>
          <a:p>
            <a:pPr marL="457200" indent="-457200" algn="l">
              <a:lnSpc>
                <a:spcPct val="150000"/>
              </a:lnSpc>
              <a:buFont typeface="+mj-lt"/>
              <a:buAutoNum type="arabicPeriod"/>
            </a:pPr>
            <a:r>
              <a:rPr lang="ja-JP" altLang="en-US" sz="1600" dirty="0">
                <a:latin typeface="Yu Gothic UI" panose="020B0500000000000000" pitchFamily="50" charset="-128"/>
                <a:ea typeface="Yu Gothic UI" panose="020B0500000000000000" pitchFamily="50" charset="-128"/>
              </a:rPr>
              <a:t>ビジネスモデルの内容</a:t>
            </a:r>
            <a:endParaRPr lang="en-US" altLang="ja-JP" sz="1600" dirty="0">
              <a:latin typeface="Yu Gothic UI" panose="020B0500000000000000" pitchFamily="50" charset="-128"/>
              <a:ea typeface="Yu Gothic UI" panose="020B0500000000000000" pitchFamily="50" charset="-128"/>
            </a:endParaRPr>
          </a:p>
          <a:p>
            <a:pPr marL="457200" indent="-457200" algn="l">
              <a:lnSpc>
                <a:spcPct val="150000"/>
              </a:lnSpc>
              <a:buFont typeface="+mj-lt"/>
              <a:buAutoNum type="arabicPeriod"/>
            </a:pPr>
            <a:r>
              <a:rPr lang="ja-JP" altLang="en-US" sz="1600" dirty="0">
                <a:latin typeface="Yu Gothic UI" panose="020B0500000000000000" pitchFamily="50" charset="-128"/>
                <a:ea typeface="Yu Gothic UI" panose="020B0500000000000000" pitchFamily="50" charset="-128"/>
              </a:rPr>
              <a:t>経営者やチームメンバーのプロフィール</a:t>
            </a:r>
            <a:endParaRPr lang="en-US" altLang="ja-JP" sz="1600" dirty="0">
              <a:latin typeface="Yu Gothic UI" panose="020B0500000000000000" pitchFamily="50" charset="-128"/>
              <a:ea typeface="Yu Gothic UI" panose="020B0500000000000000" pitchFamily="50" charset="-128"/>
            </a:endParaRPr>
          </a:p>
          <a:p>
            <a:pPr marL="457200" indent="-457200" algn="l">
              <a:lnSpc>
                <a:spcPct val="150000"/>
              </a:lnSpc>
              <a:buFont typeface="+mj-lt"/>
              <a:buAutoNum type="arabicPeriod"/>
            </a:pPr>
            <a:r>
              <a:rPr lang="ja-JP" altLang="en-US" sz="1600" dirty="0">
                <a:latin typeface="Yu Gothic UI" panose="020B0500000000000000" pitchFamily="50" charset="-128"/>
                <a:ea typeface="Yu Gothic UI" panose="020B0500000000000000" pitchFamily="50" charset="-128"/>
              </a:rPr>
              <a:t>本事業で達成したい内容・求める支援内容</a:t>
            </a:r>
            <a:endParaRPr lang="en-US" altLang="ja-JP" sz="1600" dirty="0">
              <a:latin typeface="Yu Gothic UI" panose="020B0500000000000000" pitchFamily="50" charset="-128"/>
              <a:ea typeface="Yu Gothic UI" panose="020B0500000000000000" pitchFamily="50" charset="-128"/>
            </a:endParaRPr>
          </a:p>
          <a:p>
            <a:pPr marL="457200" indent="-457200" algn="l">
              <a:lnSpc>
                <a:spcPct val="150000"/>
              </a:lnSpc>
              <a:buFont typeface="+mj-lt"/>
              <a:buAutoNum type="arabicPeriod"/>
            </a:pPr>
            <a:r>
              <a:rPr lang="ja-JP" altLang="en-US" sz="1600" dirty="0">
                <a:latin typeface="Yu Gothic UI" panose="020B0500000000000000" pitchFamily="50" charset="-128"/>
                <a:ea typeface="Yu Gothic UI" panose="020B0500000000000000" pitchFamily="50" charset="-128"/>
              </a:rPr>
              <a:t>富士市での具体的な活動予定</a:t>
            </a:r>
            <a:endParaRPr lang="en-US" altLang="ja-JP" sz="1600" dirty="0">
              <a:latin typeface="Yu Gothic UI" panose="020B0500000000000000" pitchFamily="50" charset="-128"/>
              <a:ea typeface="Yu Gothic UI" panose="020B0500000000000000" pitchFamily="50" charset="-128"/>
            </a:endParaRPr>
          </a:p>
          <a:p>
            <a:pPr marL="457200" indent="-457200" algn="l">
              <a:lnSpc>
                <a:spcPct val="150000"/>
              </a:lnSpc>
              <a:buFont typeface="+mj-lt"/>
              <a:buAutoNum type="arabicPeriod"/>
            </a:pPr>
            <a:endParaRPr lang="en-US" altLang="ja-JP" sz="1600" dirty="0">
              <a:latin typeface="Yu Gothic UI" panose="020B0500000000000000" pitchFamily="50" charset="-128"/>
              <a:ea typeface="Yu Gothic UI" panose="020B0500000000000000" pitchFamily="50" charset="-128"/>
            </a:endParaRPr>
          </a:p>
          <a:p>
            <a:pPr algn="l">
              <a:lnSpc>
                <a:spcPct val="150000"/>
              </a:lnSpc>
            </a:pPr>
            <a:endParaRPr lang="en-US" altLang="ja-JP" sz="1600" dirty="0">
              <a:latin typeface="Yu Gothic UI" panose="020B0500000000000000" pitchFamily="50" charset="-128"/>
              <a:ea typeface="Yu Gothic UI" panose="020B0500000000000000" pitchFamily="50" charset="-128"/>
            </a:endParaRPr>
          </a:p>
        </p:txBody>
      </p:sp>
      <p:sp>
        <p:nvSpPr>
          <p:cNvPr id="1118" name="タイトル 8">
            <a:extLst>
              <a:ext uri="{FF2B5EF4-FFF2-40B4-BE49-F238E27FC236}">
                <a16:creationId xmlns:a16="http://schemas.microsoft.com/office/drawing/2014/main" id="{2F7B36A4-5202-B47D-C85A-37A6E2537EC9}"/>
              </a:ext>
            </a:extLst>
          </p:cNvPr>
          <p:cNvSpPr txBox="1"/>
          <p:nvPr/>
        </p:nvSpPr>
        <p:spPr>
          <a:xfrm>
            <a:off x="395536" y="620688"/>
            <a:ext cx="3562673" cy="1362075"/>
          </a:xfrm>
          <a:prstGeom prst="rect">
            <a:avLst/>
          </a:prstGeom>
        </p:spPr>
        <p:txBody>
          <a:bodyPr vert="horz" lIns="91440" tIns="45720" rIns="91440" bIns="45720" rtlCol="0" anchor="t">
            <a:normAutofit/>
          </a:bodyPr>
          <a:lstStyle>
            <a:lvl1pPr algn="l" defTabSz="914400" rtl="0" eaLnBrk="1" latinLnBrk="0" hangingPunct="1">
              <a:spcBef>
                <a:spcPct val="0"/>
              </a:spcBef>
              <a:buNone/>
              <a:defRPr kumimoji="1" sz="4000" b="1" kern="1200" cap="all">
                <a:solidFill>
                  <a:schemeClr val="tx1"/>
                </a:solidFill>
                <a:latin typeface="+mj-lt"/>
                <a:ea typeface="+mj-ea"/>
                <a:cs typeface="+mj-cs"/>
              </a:defRPr>
            </a:lvl1pPr>
          </a:lstStyle>
          <a:p>
            <a:r>
              <a:rPr lang="ja-JP" altLang="en-US" dirty="0">
                <a:latin typeface="Yu Gothic UI" panose="020B0500000000000000" pitchFamily="50" charset="-128"/>
                <a:ea typeface="Yu Gothic UI" panose="020B0500000000000000" pitchFamily="50" charset="-128"/>
              </a:rPr>
              <a:t>記載例</a:t>
            </a:r>
          </a:p>
        </p:txBody>
      </p:sp>
      <p:sp>
        <p:nvSpPr>
          <p:cNvPr id="1119" name="テキスト プレースホルダー 9">
            <a:extLst>
              <a:ext uri="{FF2B5EF4-FFF2-40B4-BE49-F238E27FC236}">
                <a16:creationId xmlns:a16="http://schemas.microsoft.com/office/drawing/2014/main" id="{2FE97FFF-16F2-AE70-786B-45E05D3E0969}"/>
              </a:ext>
            </a:extLst>
          </p:cNvPr>
          <p:cNvSpPr txBox="1"/>
          <p:nvPr/>
        </p:nvSpPr>
        <p:spPr>
          <a:xfrm>
            <a:off x="395536" y="1484784"/>
            <a:ext cx="3562673" cy="1500187"/>
          </a:xfrm>
          <a:prstGeom prst="rect">
            <a:avLst/>
          </a:prstGeom>
        </p:spPr>
        <p:txBody>
          <a:bodyPr vert="horz" lIns="91440" tIns="45720" rIns="91440" bIns="45720" rtlCol="0" anchor="b">
            <a:normAutofit fontScale="92500"/>
          </a:bodyPr>
          <a:lstStyle>
            <a:lvl1pPr marL="0" indent="0" algn="l"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kumimoji="1"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kumimoji="1"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9pPr>
          </a:lstStyle>
          <a:p>
            <a:r>
              <a:rPr lang="ja-JP" altLang="en-US" dirty="0">
                <a:latin typeface="Yu Gothic UI" panose="020B0500000000000000" pitchFamily="50" charset="-128"/>
                <a:ea typeface="Yu Gothic UI" panose="020B0500000000000000" pitchFamily="50" charset="-128"/>
              </a:rPr>
              <a:t>応募者のデザイン・レイアウトにて記載いたいただいて問題ありません。</a:t>
            </a:r>
            <a:endParaRPr lang="en-US" altLang="ja-JP" dirty="0">
              <a:latin typeface="Yu Gothic UI" panose="020B0500000000000000" pitchFamily="50" charset="-128"/>
              <a:ea typeface="Yu Gothic UI" panose="020B0500000000000000" pitchFamily="50" charset="-128"/>
            </a:endParaRPr>
          </a:p>
          <a:p>
            <a:r>
              <a:rPr lang="ja-JP" altLang="en-US" dirty="0">
                <a:latin typeface="Yu Gothic UI" panose="020B0500000000000000" pitchFamily="50" charset="-128"/>
                <a:ea typeface="Yu Gothic UI" panose="020B0500000000000000" pitchFamily="50" charset="-128"/>
              </a:rPr>
              <a:t>記載項目の内容を含めて作成してください。</a:t>
            </a:r>
          </a:p>
        </p:txBody>
      </p:sp>
    </p:spTree>
    <p:extLst>
      <p:ext uri="{BB962C8B-B14F-4D97-AF65-F5344CB8AC3E}">
        <p14:creationId xmlns:p14="http://schemas.microsoft.com/office/powerpoint/2010/main" val="1998583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AD89A-A4DF-EF3A-7FF4-AF71CC63A55C}"/>
            </a:ext>
          </a:extLst>
        </p:cNvPr>
        <p:cNvGrpSpPr/>
        <p:nvPr/>
      </p:nvGrpSpPr>
      <p:grpSpPr>
        <a:xfrm>
          <a:off x="0" y="0"/>
          <a:ext cx="0" cy="0"/>
          <a:chOff x="0" y="0"/>
          <a:chExt cx="0" cy="0"/>
        </a:xfrm>
      </p:grpSpPr>
      <p:sp>
        <p:nvSpPr>
          <p:cNvPr id="17" name="正方形/長方形 4">
            <a:extLst>
              <a:ext uri="{FF2B5EF4-FFF2-40B4-BE49-F238E27FC236}">
                <a16:creationId xmlns:a16="http://schemas.microsoft.com/office/drawing/2014/main" id="{79FB90B3-5217-9E3B-5E39-382090644B6D}"/>
              </a:ext>
            </a:extLst>
          </p:cNvPr>
          <p:cNvSpPr/>
          <p:nvPr/>
        </p:nvSpPr>
        <p:spPr>
          <a:xfrm>
            <a:off x="0" y="0"/>
            <a:ext cx="9143999" cy="852516"/>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8" name="正方形/長方形 7">
            <a:extLst>
              <a:ext uri="{FF2B5EF4-FFF2-40B4-BE49-F238E27FC236}">
                <a16:creationId xmlns:a16="http://schemas.microsoft.com/office/drawing/2014/main" id="{29760D5B-553F-3DD2-279C-BA2BBAFEE9C6}"/>
              </a:ext>
            </a:extLst>
          </p:cNvPr>
          <p:cNvSpPr/>
          <p:nvPr/>
        </p:nvSpPr>
        <p:spPr>
          <a:xfrm>
            <a:off x="677497" y="3260006"/>
            <a:ext cx="8065541" cy="3096344"/>
          </a:xfrm>
          <a:prstGeom prst="rect">
            <a:avLst/>
          </a:prstGeom>
          <a:solidFill>
            <a:schemeClr val="bg1"/>
          </a:solidFill>
          <a:ln w="1905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buFont typeface="+mj-ea"/>
              <a:buAutoNum type="circleNumDbPlain"/>
            </a:pPr>
            <a:r>
              <a:rPr kumimoji="1" lang="ja-JP" altLang="en-US" sz="1400" b="1" u="sng" dirty="0">
                <a:solidFill>
                  <a:schemeClr val="tx1"/>
                </a:solidFill>
                <a:latin typeface="Yu Gothic UI" panose="020B0500000000000000" pitchFamily="50" charset="-128"/>
                <a:ea typeface="Yu Gothic UI" panose="020B0500000000000000" pitchFamily="50" charset="-128"/>
              </a:rPr>
              <a:t>課題及び課題を持つターゲット</a:t>
            </a:r>
            <a:br>
              <a:rPr kumimoji="1" lang="en-US" altLang="ja-JP" sz="1400" b="1" dirty="0">
                <a:solidFill>
                  <a:schemeClr val="tx1"/>
                </a:solidFill>
                <a:latin typeface="Yu Gothic UI" panose="020B0500000000000000" pitchFamily="50" charset="-128"/>
                <a:ea typeface="Yu Gothic UI" panose="020B0500000000000000" pitchFamily="50" charset="-128"/>
              </a:rPr>
            </a:br>
            <a:r>
              <a:rPr kumimoji="1" lang="ja-JP" altLang="en-US" sz="1400" b="1" dirty="0">
                <a:solidFill>
                  <a:schemeClr val="tx1"/>
                </a:solidFill>
                <a:latin typeface="Yu Gothic UI" panose="020B0500000000000000" pitchFamily="50" charset="-128"/>
                <a:ea typeface="Yu Gothic UI" panose="020B0500000000000000" pitchFamily="50" charset="-128"/>
              </a:rPr>
              <a:t>　</a:t>
            </a:r>
            <a:r>
              <a:rPr kumimoji="1" lang="ja-JP" altLang="en-US" sz="1400" dirty="0">
                <a:solidFill>
                  <a:schemeClr val="tx1"/>
                </a:solidFill>
                <a:latin typeface="Yu Gothic UI" panose="020B0500000000000000" pitchFamily="50" charset="-128"/>
                <a:ea typeface="Yu Gothic UI" panose="020B0500000000000000" pitchFamily="50" charset="-128"/>
              </a:rPr>
              <a:t>解決したい課題や顧客の特徴を解像度高く把握できているか</a:t>
            </a:r>
            <a:endParaRPr kumimoji="1" lang="en-US" altLang="ja-JP" sz="1400" dirty="0">
              <a:solidFill>
                <a:schemeClr val="tx1"/>
              </a:solidFill>
              <a:latin typeface="Yu Gothic UI" panose="020B0500000000000000" pitchFamily="50" charset="-128"/>
              <a:ea typeface="Yu Gothic UI" panose="020B0500000000000000" pitchFamily="50" charset="-128"/>
            </a:endParaRPr>
          </a:p>
          <a:p>
            <a:pPr marL="342900" indent="-342900">
              <a:buFont typeface="+mj-ea"/>
              <a:buAutoNum type="circleNumDbPlain"/>
            </a:pPr>
            <a:r>
              <a:rPr kumimoji="1" lang="ja-JP" altLang="en-US" sz="1400" b="1" u="sng" dirty="0">
                <a:solidFill>
                  <a:schemeClr val="tx1"/>
                </a:solidFill>
                <a:latin typeface="Yu Gothic UI" panose="020B0500000000000000" pitchFamily="50" charset="-128"/>
                <a:ea typeface="Yu Gothic UI" panose="020B0500000000000000" pitchFamily="50" charset="-128"/>
              </a:rPr>
              <a:t>課題を解決する独自の価値提案・ソリューショ</a:t>
            </a:r>
            <a:r>
              <a:rPr lang="ja-JP" altLang="en-US" sz="1400" b="1" u="sng" dirty="0">
                <a:solidFill>
                  <a:schemeClr val="tx1"/>
                </a:solidFill>
                <a:latin typeface="Yu Gothic UI" panose="020B0500000000000000" pitchFamily="50" charset="-128"/>
                <a:ea typeface="Yu Gothic UI" panose="020B0500000000000000" pitchFamily="50" charset="-128"/>
              </a:rPr>
              <a:t>ン</a:t>
            </a:r>
            <a:br>
              <a:rPr kumimoji="1" lang="en-US" altLang="ja-JP" sz="1400" b="1" u="sng" dirty="0">
                <a:solidFill>
                  <a:schemeClr val="tx1"/>
                </a:solidFill>
                <a:latin typeface="Yu Gothic UI" panose="020B0500000000000000" pitchFamily="50" charset="-128"/>
                <a:ea typeface="Yu Gothic UI" panose="020B0500000000000000" pitchFamily="50" charset="-128"/>
              </a:rPr>
            </a:br>
            <a:r>
              <a:rPr kumimoji="1" lang="ja-JP" altLang="en-US" sz="1400" dirty="0">
                <a:solidFill>
                  <a:schemeClr val="tx1"/>
                </a:solidFill>
                <a:latin typeface="Yu Gothic UI" panose="020B0500000000000000" pitchFamily="50" charset="-128"/>
                <a:ea typeface="Yu Gothic UI" panose="020B0500000000000000" pitchFamily="50" charset="-128"/>
              </a:rPr>
              <a:t>　地域課題の解決方法として新規性や独自性があるか</a:t>
            </a:r>
            <a:endParaRPr kumimoji="1" lang="en-US" altLang="ja-JP" sz="1400" dirty="0">
              <a:solidFill>
                <a:schemeClr val="tx1"/>
              </a:solidFill>
              <a:latin typeface="Yu Gothic UI" panose="020B0500000000000000" pitchFamily="50" charset="-128"/>
              <a:ea typeface="Yu Gothic UI" panose="020B0500000000000000" pitchFamily="50" charset="-128"/>
            </a:endParaRPr>
          </a:p>
          <a:p>
            <a:pPr marL="342900" indent="-342900">
              <a:buFont typeface="+mj-ea"/>
              <a:buAutoNum type="circleNumDbPlain"/>
            </a:pPr>
            <a:r>
              <a:rPr kumimoji="1" lang="ja-JP" altLang="en-US" sz="1400" b="1" u="sng" dirty="0">
                <a:solidFill>
                  <a:schemeClr val="tx1"/>
                </a:solidFill>
                <a:latin typeface="Yu Gothic UI" panose="020B0500000000000000" pitchFamily="50" charset="-128"/>
                <a:ea typeface="Yu Gothic UI" panose="020B0500000000000000" pitchFamily="50" charset="-128"/>
              </a:rPr>
              <a:t>ビジネスモデルの内容</a:t>
            </a:r>
            <a:br>
              <a:rPr kumimoji="1" lang="en-US" altLang="ja-JP" sz="1400" b="1" u="sng" dirty="0">
                <a:solidFill>
                  <a:schemeClr val="tx1"/>
                </a:solidFill>
                <a:latin typeface="Yu Gothic UI" panose="020B0500000000000000" pitchFamily="50" charset="-128"/>
                <a:ea typeface="Yu Gothic UI" panose="020B0500000000000000" pitchFamily="50" charset="-128"/>
              </a:rPr>
            </a:br>
            <a:r>
              <a:rPr kumimoji="1" lang="ja-JP" altLang="en-US" sz="1400" b="1" dirty="0">
                <a:solidFill>
                  <a:schemeClr val="tx1"/>
                </a:solidFill>
                <a:latin typeface="Yu Gothic UI" panose="020B0500000000000000" pitchFamily="50" charset="-128"/>
                <a:ea typeface="Yu Gothic UI" panose="020B0500000000000000" pitchFamily="50" charset="-128"/>
              </a:rPr>
              <a:t>　</a:t>
            </a:r>
            <a:r>
              <a:rPr kumimoji="1" lang="ja-JP" altLang="en-US" sz="1400" dirty="0">
                <a:solidFill>
                  <a:schemeClr val="tx1"/>
                </a:solidFill>
                <a:latin typeface="Yu Gothic UI" panose="020B0500000000000000" pitchFamily="50" charset="-128"/>
                <a:ea typeface="Yu Gothic UI" panose="020B0500000000000000" pitchFamily="50" charset="-128"/>
              </a:rPr>
              <a:t>提案プロジェクトの拡大可能性、市場の成長性、収益性が見込めるか</a:t>
            </a:r>
            <a:endParaRPr kumimoji="1" lang="en-US" altLang="ja-JP" sz="1400" dirty="0">
              <a:solidFill>
                <a:schemeClr val="tx1"/>
              </a:solidFill>
              <a:latin typeface="Yu Gothic UI" panose="020B0500000000000000" pitchFamily="50" charset="-128"/>
              <a:ea typeface="Yu Gothic UI" panose="020B0500000000000000" pitchFamily="50" charset="-128"/>
            </a:endParaRPr>
          </a:p>
          <a:p>
            <a:pPr marL="342900" indent="-342900">
              <a:buFont typeface="+mj-ea"/>
              <a:buAutoNum type="circleNumDbPlain"/>
            </a:pPr>
            <a:r>
              <a:rPr kumimoji="1" lang="ja-JP" altLang="en-US" sz="1400" b="1" u="sng" dirty="0">
                <a:solidFill>
                  <a:schemeClr val="tx1"/>
                </a:solidFill>
                <a:latin typeface="Yu Gothic UI" panose="020B0500000000000000" pitchFamily="50" charset="-128"/>
                <a:ea typeface="Yu Gothic UI" panose="020B0500000000000000" pitchFamily="50" charset="-128"/>
              </a:rPr>
              <a:t>経営者やチームメンバーのプロフィール</a:t>
            </a:r>
            <a:br>
              <a:rPr kumimoji="1" lang="en-US" altLang="ja-JP" sz="1400" u="sng" dirty="0">
                <a:solidFill>
                  <a:schemeClr val="tx1"/>
                </a:solidFill>
                <a:latin typeface="Yu Gothic UI" panose="020B0500000000000000" pitchFamily="50" charset="-128"/>
                <a:ea typeface="Yu Gothic UI" panose="020B0500000000000000" pitchFamily="50" charset="-128"/>
              </a:rPr>
            </a:br>
            <a:r>
              <a:rPr kumimoji="1" lang="ja-JP" altLang="en-US" sz="1400" dirty="0">
                <a:solidFill>
                  <a:schemeClr val="tx1"/>
                </a:solidFill>
                <a:latin typeface="Yu Gothic UI" panose="020B0500000000000000" pitchFamily="50" charset="-128"/>
                <a:ea typeface="Yu Gothic UI" panose="020B0500000000000000" pitchFamily="50" charset="-128"/>
              </a:rPr>
              <a:t>　提案内容に関する知見・経験があり、事業期間内に提案内容の実現が見込まれるか、</a:t>
            </a:r>
            <a:br>
              <a:rPr kumimoji="1" lang="en-US" altLang="ja-JP" sz="1400" dirty="0">
                <a:solidFill>
                  <a:schemeClr val="tx1"/>
                </a:solidFill>
                <a:latin typeface="Yu Gothic UI" panose="020B0500000000000000" pitchFamily="50" charset="-128"/>
                <a:ea typeface="Yu Gothic UI" panose="020B0500000000000000" pitchFamily="50" charset="-128"/>
              </a:rPr>
            </a:br>
            <a:r>
              <a:rPr kumimoji="1" lang="ja-JP" altLang="en-US" sz="1400" dirty="0">
                <a:solidFill>
                  <a:schemeClr val="tx1"/>
                </a:solidFill>
                <a:latin typeface="Yu Gothic UI" panose="020B0500000000000000" pitchFamily="50" charset="-128"/>
                <a:ea typeface="Yu Gothic UI" panose="020B0500000000000000" pitchFamily="50" charset="-128"/>
              </a:rPr>
              <a:t>　提案プロジェクトへ　のコミットメントが高く、チームや実施体制として最後までやりきる力があるか</a:t>
            </a:r>
          </a:p>
          <a:p>
            <a:pPr marL="342900" indent="-342900">
              <a:buFont typeface="+mj-ea"/>
              <a:buAutoNum type="circleNumDbPlain"/>
            </a:pPr>
            <a:r>
              <a:rPr kumimoji="1" lang="ja-JP" altLang="en-US" sz="1400" b="1" u="sng" dirty="0">
                <a:solidFill>
                  <a:schemeClr val="tx1"/>
                </a:solidFill>
                <a:latin typeface="Yu Gothic UI" panose="020B0500000000000000" pitchFamily="50" charset="-128"/>
                <a:ea typeface="Yu Gothic UI" panose="020B0500000000000000" pitchFamily="50" charset="-128"/>
              </a:rPr>
              <a:t>本事業で達成したい内容・求める支援内容</a:t>
            </a:r>
            <a:br>
              <a:rPr kumimoji="1" lang="en-US" altLang="ja-JP" sz="1400" u="sng" dirty="0">
                <a:solidFill>
                  <a:schemeClr val="tx1"/>
                </a:solidFill>
                <a:latin typeface="Yu Gothic UI" panose="020B0500000000000000" pitchFamily="50" charset="-128"/>
                <a:ea typeface="Yu Gothic UI" panose="020B0500000000000000" pitchFamily="50" charset="-128"/>
              </a:rPr>
            </a:br>
            <a:r>
              <a:rPr kumimoji="1" lang="ja-JP" altLang="en-US" sz="1400" dirty="0">
                <a:solidFill>
                  <a:schemeClr val="tx1"/>
                </a:solidFill>
                <a:latin typeface="Yu Gothic UI" panose="020B0500000000000000" pitchFamily="50" charset="-128"/>
                <a:ea typeface="Yu Gothic UI" panose="020B0500000000000000" pitchFamily="50" charset="-128"/>
              </a:rPr>
              <a:t>　事業目標は適切に設定されているか、達成可能性があるか</a:t>
            </a:r>
            <a:endParaRPr kumimoji="1" lang="en-US" altLang="ja-JP" sz="1400" dirty="0">
              <a:solidFill>
                <a:schemeClr val="tx1"/>
              </a:solidFill>
              <a:latin typeface="Yu Gothic UI" panose="020B0500000000000000" pitchFamily="50" charset="-128"/>
              <a:ea typeface="Yu Gothic UI" panose="020B0500000000000000" pitchFamily="50" charset="-128"/>
            </a:endParaRPr>
          </a:p>
          <a:p>
            <a:pPr marL="342900" indent="-342900">
              <a:buFont typeface="+mj-ea"/>
              <a:buAutoNum type="circleNumDbPlain"/>
            </a:pPr>
            <a:r>
              <a:rPr kumimoji="1" lang="ja-JP" altLang="en-US" sz="1400" b="1" u="sng" dirty="0">
                <a:solidFill>
                  <a:schemeClr val="tx1"/>
                </a:solidFill>
                <a:latin typeface="Yu Gothic UI" panose="020B0500000000000000" pitchFamily="50" charset="-128"/>
                <a:ea typeface="Yu Gothic UI" panose="020B0500000000000000" pitchFamily="50" charset="-128"/>
              </a:rPr>
              <a:t>富士市での具体的な活動予定</a:t>
            </a:r>
            <a:br>
              <a:rPr kumimoji="1" lang="en-US" altLang="ja-JP" sz="1400" u="sng" dirty="0">
                <a:solidFill>
                  <a:schemeClr val="tx1"/>
                </a:solidFill>
                <a:latin typeface="Yu Gothic UI" panose="020B0500000000000000" pitchFamily="50" charset="-128"/>
                <a:ea typeface="Yu Gothic UI" panose="020B0500000000000000" pitchFamily="50" charset="-128"/>
              </a:rPr>
            </a:br>
            <a:r>
              <a:rPr kumimoji="1" lang="ja-JP" altLang="en-US" sz="1400" dirty="0">
                <a:solidFill>
                  <a:schemeClr val="tx1"/>
                </a:solidFill>
                <a:latin typeface="Yu Gothic UI" panose="020B0500000000000000" pitchFamily="50" charset="-128"/>
                <a:ea typeface="Yu Gothic UI" panose="020B0500000000000000" pitchFamily="50" charset="-128"/>
              </a:rPr>
              <a:t>　市内の地域課題解決や産業の創出・活性化等につながる提案内容か、市内の地域資源（ヒト・モノ・技術等）を積極的に生かし、市内企業や地域機関等と連携が見込まれるか</a:t>
            </a:r>
          </a:p>
        </p:txBody>
      </p:sp>
      <p:sp>
        <p:nvSpPr>
          <p:cNvPr id="4" name="正方形/長方形 3">
            <a:extLst>
              <a:ext uri="{FF2B5EF4-FFF2-40B4-BE49-F238E27FC236}">
                <a16:creationId xmlns:a16="http://schemas.microsoft.com/office/drawing/2014/main" id="{B2BCD5BB-5A0E-E83B-05AE-BE6DBF96C6B9}"/>
              </a:ext>
            </a:extLst>
          </p:cNvPr>
          <p:cNvSpPr/>
          <p:nvPr/>
        </p:nvSpPr>
        <p:spPr>
          <a:xfrm>
            <a:off x="677497" y="1052736"/>
            <a:ext cx="8065541" cy="2088232"/>
          </a:xfrm>
          <a:prstGeom prst="rect">
            <a:avLst/>
          </a:prstGeom>
          <a:solidFill>
            <a:schemeClr val="bg1"/>
          </a:solidFill>
          <a:ln w="1905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buFont typeface="+mj-ea"/>
              <a:buAutoNum type="circleNumDbPlain"/>
            </a:pPr>
            <a:r>
              <a:rPr kumimoji="1" lang="ja-JP" altLang="en-US" sz="1400" b="1" dirty="0">
                <a:solidFill>
                  <a:schemeClr val="tx1"/>
                </a:solidFill>
                <a:latin typeface="Yu Gothic UI" panose="020B0500000000000000" pitchFamily="50" charset="-128"/>
                <a:ea typeface="Yu Gothic UI" panose="020B0500000000000000" pitchFamily="50" charset="-128"/>
              </a:rPr>
              <a:t>事業性</a:t>
            </a:r>
            <a:endParaRPr kumimoji="1" lang="en-US" altLang="ja-JP" sz="1400" b="1" dirty="0">
              <a:solidFill>
                <a:schemeClr val="tx1"/>
              </a:solidFill>
              <a:latin typeface="Yu Gothic UI" panose="020B0500000000000000" pitchFamily="50" charset="-128"/>
              <a:ea typeface="Yu Gothic UI" panose="020B0500000000000000" pitchFamily="50" charset="-128"/>
            </a:endParaRPr>
          </a:p>
          <a:p>
            <a:pPr marL="534988" lvl="1" indent="-173038">
              <a:buFont typeface="Arial" panose="020B0604020202020204" pitchFamily="34" charset="0"/>
              <a:buChar char="•"/>
            </a:pPr>
            <a:r>
              <a:rPr kumimoji="1" lang="ja-JP" altLang="en-US" sz="1400" b="1" u="sng" dirty="0">
                <a:solidFill>
                  <a:schemeClr val="tx1"/>
                </a:solidFill>
                <a:latin typeface="Yu Gothic UI" panose="020B0500000000000000" pitchFamily="50" charset="-128"/>
                <a:ea typeface="Yu Gothic UI" panose="020B0500000000000000" pitchFamily="50" charset="-128"/>
              </a:rPr>
              <a:t>新規性・独自性：</a:t>
            </a:r>
            <a:r>
              <a:rPr kumimoji="1" lang="ja-JP" altLang="en-US" sz="1400" dirty="0">
                <a:solidFill>
                  <a:schemeClr val="tx1"/>
                </a:solidFill>
                <a:latin typeface="Yu Gothic UI" panose="020B0500000000000000" pitchFamily="50" charset="-128"/>
                <a:ea typeface="Yu Gothic UI" panose="020B0500000000000000" pitchFamily="50" charset="-128"/>
              </a:rPr>
              <a:t>地域課題の解決方法として新規性や独自性があるか</a:t>
            </a:r>
            <a:endParaRPr kumimoji="1" lang="en-US" altLang="ja-JP" sz="1400" dirty="0">
              <a:solidFill>
                <a:schemeClr val="tx1"/>
              </a:solidFill>
              <a:latin typeface="Yu Gothic UI" panose="020B0500000000000000" pitchFamily="50" charset="-128"/>
              <a:ea typeface="Yu Gothic UI" panose="020B0500000000000000" pitchFamily="50" charset="-128"/>
            </a:endParaRPr>
          </a:p>
          <a:p>
            <a:pPr marL="534988" lvl="1" indent="-173038">
              <a:buFont typeface="Arial" panose="020B0604020202020204" pitchFamily="34" charset="0"/>
              <a:buChar char="•"/>
            </a:pPr>
            <a:r>
              <a:rPr lang="ja-JP" altLang="en-US" sz="1400" dirty="0">
                <a:solidFill>
                  <a:schemeClr val="tx1"/>
                </a:solidFill>
                <a:latin typeface="Yu Gothic UI" panose="020B0500000000000000" pitchFamily="50" charset="-128"/>
                <a:ea typeface="Yu Gothic UI" panose="020B0500000000000000" pitchFamily="50" charset="-128"/>
              </a:rPr>
              <a:t>事業の将来性：事業の拡大性、市場の成長性や収益性が見込まれるか</a:t>
            </a:r>
            <a:endParaRPr lang="en-US" altLang="ja-JP" sz="1400" dirty="0">
              <a:solidFill>
                <a:schemeClr val="tx1"/>
              </a:solidFill>
              <a:latin typeface="Yu Gothic UI" panose="020B0500000000000000" pitchFamily="50" charset="-128"/>
              <a:ea typeface="Yu Gothic UI" panose="020B0500000000000000" pitchFamily="50" charset="-128"/>
            </a:endParaRPr>
          </a:p>
          <a:p>
            <a:pPr marL="342900" indent="-342900">
              <a:buFont typeface="+mj-ea"/>
              <a:buAutoNum type="circleNumDbPlain"/>
            </a:pPr>
            <a:r>
              <a:rPr kumimoji="1" lang="ja-JP" altLang="en-US" sz="1400" b="1" dirty="0">
                <a:solidFill>
                  <a:schemeClr val="tx1"/>
                </a:solidFill>
                <a:latin typeface="Yu Gothic UI" panose="020B0500000000000000" pitchFamily="50" charset="-128"/>
                <a:ea typeface="Yu Gothic UI" panose="020B0500000000000000" pitchFamily="50" charset="-128"/>
              </a:rPr>
              <a:t>実現性</a:t>
            </a:r>
            <a:endParaRPr kumimoji="1" lang="en-US" altLang="ja-JP" sz="1400" b="1" dirty="0">
              <a:solidFill>
                <a:schemeClr val="tx1"/>
              </a:solidFill>
              <a:latin typeface="Yu Gothic UI" panose="020B0500000000000000" pitchFamily="50" charset="-128"/>
              <a:ea typeface="Yu Gothic UI" panose="020B0500000000000000" pitchFamily="50" charset="-128"/>
            </a:endParaRPr>
          </a:p>
          <a:p>
            <a:pPr marL="534988" lvl="1" indent="-173038">
              <a:buFont typeface="Arial" panose="020B0604020202020204" pitchFamily="34" charset="0"/>
              <a:buChar char="•"/>
            </a:pPr>
            <a:r>
              <a:rPr lang="ja-JP" altLang="en-US" sz="1400" b="1" u="sng" dirty="0">
                <a:solidFill>
                  <a:schemeClr val="tx1"/>
                </a:solidFill>
                <a:latin typeface="Yu Gothic UI" panose="020B0500000000000000" pitchFamily="50" charset="-128"/>
                <a:ea typeface="Yu Gothic UI" panose="020B0500000000000000" pitchFamily="50" charset="-128"/>
              </a:rPr>
              <a:t>事業の実現可能性：</a:t>
            </a:r>
            <a:r>
              <a:rPr lang="ja-JP" altLang="en-US" sz="1400" dirty="0">
                <a:solidFill>
                  <a:schemeClr val="tx1"/>
                </a:solidFill>
                <a:latin typeface="Yu Gothic UI" panose="020B0500000000000000" pitchFamily="50" charset="-128"/>
                <a:ea typeface="Yu Gothic UI" panose="020B0500000000000000" pitchFamily="50" charset="-128"/>
              </a:rPr>
              <a:t>事業に対する知見・経験があり、また実施したい事業の目標は達成可能であるか</a:t>
            </a:r>
            <a:endParaRPr lang="en-US" altLang="ja-JP" sz="1400" dirty="0">
              <a:solidFill>
                <a:schemeClr val="tx1"/>
              </a:solidFill>
              <a:latin typeface="Yu Gothic UI" panose="020B0500000000000000" pitchFamily="50" charset="-128"/>
              <a:ea typeface="Yu Gothic UI" panose="020B0500000000000000" pitchFamily="50" charset="-128"/>
            </a:endParaRPr>
          </a:p>
          <a:p>
            <a:pPr marL="534988" lvl="1" indent="-173038">
              <a:buFont typeface="Arial" panose="020B0604020202020204" pitchFamily="34" charset="0"/>
              <a:buChar char="•"/>
            </a:pPr>
            <a:r>
              <a:rPr lang="ja-JP" altLang="en-US" sz="1400" b="1" u="sng" dirty="0">
                <a:solidFill>
                  <a:schemeClr val="tx1"/>
                </a:solidFill>
                <a:latin typeface="Yu Gothic UI" panose="020B0500000000000000" pitchFamily="50" charset="-128"/>
                <a:ea typeface="Yu Gothic UI" panose="020B0500000000000000" pitchFamily="50" charset="-128"/>
              </a:rPr>
              <a:t>事業推進体制と熱意：</a:t>
            </a:r>
            <a:r>
              <a:rPr lang="ja-JP" altLang="en-US" sz="1400" dirty="0">
                <a:solidFill>
                  <a:schemeClr val="tx1"/>
                </a:solidFill>
                <a:latin typeface="Yu Gothic UI" panose="020B0500000000000000" pitchFamily="50" charset="-128"/>
                <a:ea typeface="Yu Gothic UI" panose="020B0500000000000000" pitchFamily="50" charset="-128"/>
              </a:rPr>
              <a:t>事業へのコミットメントが高く、チームや実施体制として事業をやりきる力があるか</a:t>
            </a:r>
            <a:endParaRPr lang="en-US" altLang="ja-JP" sz="1400" dirty="0">
              <a:solidFill>
                <a:schemeClr val="tx1"/>
              </a:solidFill>
              <a:latin typeface="Yu Gothic UI" panose="020B0500000000000000" pitchFamily="50" charset="-128"/>
              <a:ea typeface="Yu Gothic UI" panose="020B0500000000000000" pitchFamily="50" charset="-128"/>
            </a:endParaRPr>
          </a:p>
          <a:p>
            <a:pPr marL="342900" indent="-342900">
              <a:buFont typeface="+mj-ea"/>
              <a:buAutoNum type="circleNumDbPlain"/>
            </a:pPr>
            <a:r>
              <a:rPr lang="ja-JP" altLang="en-US" sz="1400" b="1" dirty="0">
                <a:solidFill>
                  <a:schemeClr val="tx1"/>
                </a:solidFill>
                <a:latin typeface="Yu Gothic UI" panose="020B0500000000000000" pitchFamily="50" charset="-128"/>
                <a:ea typeface="Yu Gothic UI" panose="020B0500000000000000" pitchFamily="50" charset="-128"/>
              </a:rPr>
              <a:t>地域インパクト</a:t>
            </a:r>
            <a:endParaRPr lang="en-US" altLang="ja-JP" sz="1400" b="1" dirty="0">
              <a:solidFill>
                <a:schemeClr val="tx1"/>
              </a:solidFill>
              <a:latin typeface="Yu Gothic UI" panose="020B0500000000000000" pitchFamily="50" charset="-128"/>
              <a:ea typeface="Yu Gothic UI" panose="020B0500000000000000" pitchFamily="50" charset="-128"/>
            </a:endParaRPr>
          </a:p>
          <a:p>
            <a:pPr marL="534988" lvl="1" indent="-173038">
              <a:buFont typeface="Arial" panose="020B0604020202020204" pitchFamily="34" charset="0"/>
              <a:buChar char="•"/>
            </a:pPr>
            <a:r>
              <a:rPr lang="ja-JP" altLang="en-US" sz="1400" b="1" u="sng" dirty="0">
                <a:solidFill>
                  <a:schemeClr val="tx1"/>
                </a:solidFill>
                <a:latin typeface="Yu Gothic UI" panose="020B0500000000000000" pitchFamily="50" charset="-128"/>
                <a:ea typeface="Yu Gothic UI" panose="020B0500000000000000" pitchFamily="50" charset="-128"/>
              </a:rPr>
              <a:t>地域波及効果：</a:t>
            </a:r>
            <a:r>
              <a:rPr lang="ja-JP" altLang="en-US" sz="1400" dirty="0">
                <a:solidFill>
                  <a:schemeClr val="tx1"/>
                </a:solidFill>
                <a:latin typeface="Yu Gothic UI" panose="020B0500000000000000" pitchFamily="50" charset="-128"/>
                <a:ea typeface="Yu Gothic UI" panose="020B0500000000000000" pitchFamily="50" charset="-128"/>
              </a:rPr>
              <a:t>対象事業の拡大が市内の地域課題解決や産業の創出・活性化等につながるか</a:t>
            </a:r>
            <a:endParaRPr lang="en-US" altLang="ja-JP" sz="1400" dirty="0">
              <a:solidFill>
                <a:schemeClr val="tx1"/>
              </a:solidFill>
              <a:latin typeface="Yu Gothic UI" panose="020B0500000000000000" pitchFamily="50" charset="-128"/>
              <a:ea typeface="Yu Gothic UI" panose="020B0500000000000000" pitchFamily="50" charset="-128"/>
            </a:endParaRPr>
          </a:p>
          <a:p>
            <a:pPr marL="534988" lvl="1" indent="-173038">
              <a:buFont typeface="Arial" panose="020B0604020202020204" pitchFamily="34" charset="0"/>
              <a:buChar char="•"/>
            </a:pPr>
            <a:r>
              <a:rPr lang="ja-JP" altLang="en-US" sz="1400" b="1" u="sng" dirty="0">
                <a:solidFill>
                  <a:schemeClr val="tx1"/>
                </a:solidFill>
                <a:latin typeface="Yu Gothic UI" panose="020B0500000000000000" pitchFamily="50" charset="-128"/>
                <a:ea typeface="Yu Gothic UI" panose="020B0500000000000000" pitchFamily="50" charset="-128"/>
              </a:rPr>
              <a:t>地域企業等との連携：</a:t>
            </a:r>
            <a:r>
              <a:rPr lang="ja-JP" altLang="en-US" sz="1400" dirty="0">
                <a:solidFill>
                  <a:schemeClr val="tx1"/>
                </a:solidFill>
                <a:latin typeface="Yu Gothic UI" panose="020B0500000000000000" pitchFamily="50" charset="-128"/>
                <a:ea typeface="Yu Gothic UI" panose="020B0500000000000000" pitchFamily="50" charset="-128"/>
              </a:rPr>
              <a:t>地域資源の有効活用と同時に地域機関等と連携がなされているか</a:t>
            </a:r>
          </a:p>
        </p:txBody>
      </p:sp>
      <p:sp>
        <p:nvSpPr>
          <p:cNvPr id="10" name="正方形/長方形 9">
            <a:extLst>
              <a:ext uri="{FF2B5EF4-FFF2-40B4-BE49-F238E27FC236}">
                <a16:creationId xmlns:a16="http://schemas.microsoft.com/office/drawing/2014/main" id="{776BE0EC-FEDA-86BE-B410-96FAC41D0F70}"/>
              </a:ext>
            </a:extLst>
          </p:cNvPr>
          <p:cNvSpPr/>
          <p:nvPr/>
        </p:nvSpPr>
        <p:spPr>
          <a:xfrm>
            <a:off x="400959" y="1052736"/>
            <a:ext cx="276537" cy="2088232"/>
          </a:xfrm>
          <a:prstGeom prst="rect">
            <a:avLst/>
          </a:prstGeom>
          <a:solidFill>
            <a:schemeClr val="bg1">
              <a:lumMod val="95000"/>
            </a:schemeClr>
          </a:solidFill>
          <a:ln w="1905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eaVert" wrap="none" lIns="0" tIns="0" rIns="0" bIns="0" rtlCol="0" anchor="ctr"/>
          <a:lstStyle/>
          <a:p>
            <a:pPr algn="ctr"/>
            <a:r>
              <a:rPr kumimoji="1" lang="ja-JP" altLang="en-US" sz="1400" dirty="0">
                <a:solidFill>
                  <a:schemeClr val="tx1"/>
                </a:solidFill>
                <a:latin typeface="Yu Gothic UI" panose="020B0500000000000000" pitchFamily="50" charset="-128"/>
                <a:ea typeface="Yu Gothic UI" panose="020B0500000000000000" pitchFamily="50" charset="-128"/>
              </a:rPr>
              <a:t>審査ポイント</a:t>
            </a:r>
          </a:p>
        </p:txBody>
      </p:sp>
      <p:sp>
        <p:nvSpPr>
          <p:cNvPr id="11" name="正方形/長方形 10">
            <a:extLst>
              <a:ext uri="{FF2B5EF4-FFF2-40B4-BE49-F238E27FC236}">
                <a16:creationId xmlns:a16="http://schemas.microsoft.com/office/drawing/2014/main" id="{EFCE4A6C-B162-AED3-D77D-EB1162AB0514}"/>
              </a:ext>
            </a:extLst>
          </p:cNvPr>
          <p:cNvSpPr/>
          <p:nvPr/>
        </p:nvSpPr>
        <p:spPr>
          <a:xfrm>
            <a:off x="402713" y="3260006"/>
            <a:ext cx="274784" cy="3096344"/>
          </a:xfrm>
          <a:prstGeom prst="rect">
            <a:avLst/>
          </a:prstGeom>
          <a:solidFill>
            <a:schemeClr val="bg1">
              <a:lumMod val="95000"/>
            </a:schemeClr>
          </a:solidFill>
          <a:ln w="1905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eaVert" wrap="none" lIns="0" tIns="0" rIns="0" bIns="0" rtlCol="0" anchor="ctr"/>
          <a:lstStyle/>
          <a:p>
            <a:pPr algn="ctr"/>
            <a:r>
              <a:rPr kumimoji="1" lang="ja-JP" altLang="en-US" sz="1400" dirty="0">
                <a:solidFill>
                  <a:schemeClr val="tx1"/>
                </a:solidFill>
                <a:latin typeface="Yu Gothic UI" panose="020B0500000000000000" pitchFamily="50" charset="-128"/>
                <a:ea typeface="Yu Gothic UI" panose="020B0500000000000000" pitchFamily="50" charset="-128"/>
              </a:rPr>
              <a:t>各項目の記載ポイント</a:t>
            </a:r>
          </a:p>
        </p:txBody>
      </p:sp>
      <p:sp>
        <p:nvSpPr>
          <p:cNvPr id="12" name="テキスト プレースホルダー 9">
            <a:extLst>
              <a:ext uri="{FF2B5EF4-FFF2-40B4-BE49-F238E27FC236}">
                <a16:creationId xmlns:a16="http://schemas.microsoft.com/office/drawing/2014/main" id="{D0B29510-FDC7-084A-4345-099795BB2C6B}"/>
              </a:ext>
            </a:extLst>
          </p:cNvPr>
          <p:cNvSpPr txBox="1"/>
          <p:nvPr/>
        </p:nvSpPr>
        <p:spPr>
          <a:xfrm>
            <a:off x="539229" y="47939"/>
            <a:ext cx="8065541" cy="756638"/>
          </a:xfrm>
          <a:prstGeom prst="rect">
            <a:avLst/>
          </a:prstGeom>
        </p:spPr>
        <p:txBody>
          <a:bodyPr vert="horz" lIns="91440" tIns="45720" rIns="91440" bIns="45720" rtlCol="0" anchor="b">
            <a:normAutofit fontScale="92500"/>
          </a:bodyPr>
          <a:lstStyle>
            <a:lvl1pPr marL="0" indent="0" algn="l"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kumimoji="1"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kumimoji="1"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kumimoji="1" sz="1400" kern="1200">
                <a:solidFill>
                  <a:schemeClr val="tx1">
                    <a:tint val="75000"/>
                  </a:schemeClr>
                </a:solidFill>
                <a:latin typeface="+mn-lt"/>
                <a:ea typeface="+mn-ea"/>
                <a:cs typeface="+mn-cs"/>
              </a:defRPr>
            </a:lvl9pPr>
          </a:lstStyle>
          <a:p>
            <a:r>
              <a:rPr lang="ja-JP" altLang="en-US" dirty="0">
                <a:solidFill>
                  <a:schemeClr val="tx1"/>
                </a:solidFill>
                <a:latin typeface="Yu Gothic UI" panose="020B0500000000000000" pitchFamily="50" charset="-128"/>
                <a:ea typeface="Yu Gothic UI" panose="020B0500000000000000" pitchFamily="50" charset="-128"/>
              </a:rPr>
              <a:t>本事業における採択事業者の選考に係るポイントを記載します。本応募資料の作成にあたり参考としてください</a:t>
            </a:r>
            <a:r>
              <a:rPr lang="ja-JP" altLang="en-US">
                <a:solidFill>
                  <a:schemeClr val="tx1"/>
                </a:solidFill>
                <a:latin typeface="Yu Gothic UI" panose="020B0500000000000000" pitchFamily="50" charset="-128"/>
                <a:ea typeface="Yu Gothic UI" panose="020B0500000000000000" pitchFamily="50" charset="-128"/>
              </a:rPr>
              <a:t>。（資料提出に</a:t>
            </a:r>
            <a:r>
              <a:rPr lang="ja-JP" altLang="en-US" dirty="0">
                <a:solidFill>
                  <a:schemeClr val="tx1"/>
                </a:solidFill>
                <a:latin typeface="Yu Gothic UI" panose="020B0500000000000000" pitchFamily="50" charset="-128"/>
                <a:ea typeface="Yu Gothic UI" panose="020B0500000000000000" pitchFamily="50" charset="-128"/>
              </a:rPr>
              <a:t>あたり、本スライドは削除してください）</a:t>
            </a:r>
            <a:endParaRPr lang="en-US" altLang="ja-JP" dirty="0">
              <a:solidFill>
                <a:schemeClr val="tx1"/>
              </a:solidFill>
              <a:latin typeface="Yu Gothic UI" panose="020B0500000000000000" pitchFamily="50" charset="-128"/>
              <a:ea typeface="Yu Gothic UI" panose="020B0500000000000000" pitchFamily="50" charset="-128"/>
            </a:endParaRPr>
          </a:p>
        </p:txBody>
      </p:sp>
      <p:sp>
        <p:nvSpPr>
          <p:cNvPr id="14" name="スライド番号プレースホルダー 3">
            <a:extLst>
              <a:ext uri="{FF2B5EF4-FFF2-40B4-BE49-F238E27FC236}">
                <a16:creationId xmlns:a16="http://schemas.microsoft.com/office/drawing/2014/main" id="{A2E618F4-BA27-7B08-8BA2-0D893C90E679}"/>
              </a:ext>
            </a:extLst>
          </p:cNvPr>
          <p:cNvSpPr>
            <a:spLocks noGrp="1"/>
          </p:cNvSpPr>
          <p:nvPr>
            <p:ph type="sldNum" sz="quarter" idx="12"/>
          </p:nvPr>
        </p:nvSpPr>
        <p:spPr>
          <a:xfrm>
            <a:off x="6553200" y="6356350"/>
            <a:ext cx="2133600" cy="365125"/>
          </a:xfrm>
        </p:spPr>
        <p:txBody>
          <a:bodyPr/>
          <a:lstStyle/>
          <a:p>
            <a:fld id="{2B573624-9676-401E-A4F8-639460B6B7DA}" type="slidenum">
              <a:rPr kumimoji="1" lang="ja-JP" altLang="en-US" smtClean="0">
                <a:latin typeface="Yu Gothic UI" panose="020B0500000000000000" pitchFamily="50" charset="-128"/>
                <a:ea typeface="Yu Gothic UI" panose="020B0500000000000000" pitchFamily="50" charset="-128"/>
              </a:rPr>
              <a:t>3</a:t>
            </a:fld>
            <a:endParaRPr kumimoji="1" lang="ja-JP" altLang="en-US">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119872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539758-37AD-CC83-1203-13027AC9B2D5}"/>
            </a:ext>
          </a:extLst>
        </p:cNvPr>
        <p:cNvGrpSpPr/>
        <p:nvPr/>
      </p:nvGrpSpPr>
      <p:grpSpPr>
        <a:xfrm>
          <a:off x="0" y="0"/>
          <a:ext cx="0" cy="0"/>
          <a:chOff x="0" y="0"/>
          <a:chExt cx="0" cy="0"/>
        </a:xfrm>
      </p:grpSpPr>
      <p:sp>
        <p:nvSpPr>
          <p:cNvPr id="1121" name="正方形/長方形 4">
            <a:extLst>
              <a:ext uri="{FF2B5EF4-FFF2-40B4-BE49-F238E27FC236}">
                <a16:creationId xmlns:a16="http://schemas.microsoft.com/office/drawing/2014/main" id="{33F1AE0F-59CD-F2A3-687C-6851E0B83FF8}"/>
              </a:ext>
            </a:extLst>
          </p:cNvPr>
          <p:cNvSpPr/>
          <p:nvPr/>
        </p:nvSpPr>
        <p:spPr>
          <a:xfrm>
            <a:off x="0" y="0"/>
            <a:ext cx="9143999" cy="852516"/>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122" name="タイトル 1">
            <a:extLst>
              <a:ext uri="{FF2B5EF4-FFF2-40B4-BE49-F238E27FC236}">
                <a16:creationId xmlns:a16="http://schemas.microsoft.com/office/drawing/2014/main" id="{96E284CA-416D-33D4-AF83-5E46BE8555B7}"/>
              </a:ext>
            </a:extLst>
          </p:cNvPr>
          <p:cNvSpPr>
            <a:spLocks noGrp="1"/>
          </p:cNvSpPr>
          <p:nvPr>
            <p:ph type="title"/>
          </p:nvPr>
        </p:nvSpPr>
        <p:spPr>
          <a:xfrm>
            <a:off x="457200" y="-1"/>
            <a:ext cx="8229600" cy="852516"/>
          </a:xfrm>
        </p:spPr>
        <p:txBody>
          <a:bodyPr>
            <a:noAutofit/>
          </a:bodyPr>
          <a:lstStyle/>
          <a:p>
            <a:pPr algn="l"/>
            <a:r>
              <a:rPr lang="ja-JP" altLang="en-US" sz="2400" b="1" dirty="0">
                <a:latin typeface="Yu Gothic UI" panose="020B0500000000000000" pitchFamily="50" charset="-128"/>
                <a:ea typeface="Yu Gothic UI" panose="020B0500000000000000" pitchFamily="50" charset="-128"/>
                <a:cs typeface="メイリオ" panose="020B0604030504040204" pitchFamily="50" charset="-128"/>
              </a:rPr>
              <a:t>１　課題及び課題を持つターゲット</a:t>
            </a:r>
            <a:endParaRPr kumimoji="1" lang="ja-JP" altLang="en-US" sz="2400" b="1" dirty="0">
              <a:latin typeface="Yu Gothic UI" panose="020B0500000000000000" pitchFamily="50" charset="-128"/>
              <a:ea typeface="Yu Gothic UI" panose="020B0500000000000000" pitchFamily="50" charset="-128"/>
              <a:cs typeface="メイリオ" panose="020B0604030504040204" pitchFamily="50" charset="-128"/>
            </a:endParaRPr>
          </a:p>
        </p:txBody>
      </p:sp>
      <p:sp>
        <p:nvSpPr>
          <p:cNvPr id="1123" name="スライド番号プレースホルダー 3">
            <a:extLst>
              <a:ext uri="{FF2B5EF4-FFF2-40B4-BE49-F238E27FC236}">
                <a16:creationId xmlns:a16="http://schemas.microsoft.com/office/drawing/2014/main" id="{ABED9F73-F903-A12E-8A18-E65C02A23D4C}"/>
              </a:ext>
            </a:extLst>
          </p:cNvPr>
          <p:cNvSpPr>
            <a:spLocks noGrp="1"/>
          </p:cNvSpPr>
          <p:nvPr>
            <p:ph type="sldNum" sz="quarter" idx="12"/>
          </p:nvPr>
        </p:nvSpPr>
        <p:spPr/>
        <p:txBody>
          <a:bodyPr/>
          <a:lstStyle/>
          <a:p>
            <a:fld id="{2B573624-9676-401E-A4F8-639460B6B7DA}" type="slidenum">
              <a:rPr kumimoji="1" lang="ja-JP" altLang="en-US" smtClean="0">
                <a:latin typeface="Yu Gothic UI" panose="020B0500000000000000" pitchFamily="50" charset="-128"/>
                <a:ea typeface="Yu Gothic UI" panose="020B0500000000000000" pitchFamily="50" charset="-128"/>
              </a:rPr>
              <a:t>4</a:t>
            </a:fld>
            <a:endParaRPr kumimoji="1" lang="ja-JP" altLang="en-US">
              <a:latin typeface="Yu Gothic UI" panose="020B0500000000000000" pitchFamily="50" charset="-128"/>
              <a:ea typeface="Yu Gothic UI" panose="020B0500000000000000" pitchFamily="50" charset="-128"/>
            </a:endParaRPr>
          </a:p>
        </p:txBody>
      </p:sp>
      <p:sp>
        <p:nvSpPr>
          <p:cNvPr id="1124" name="コンテンツ プレースホルダー 2">
            <a:extLst>
              <a:ext uri="{FF2B5EF4-FFF2-40B4-BE49-F238E27FC236}">
                <a16:creationId xmlns:a16="http://schemas.microsoft.com/office/drawing/2014/main" id="{13CC1BB1-7A37-0272-480C-4540CD9DDBFE}"/>
              </a:ext>
            </a:extLst>
          </p:cNvPr>
          <p:cNvSpPr txBox="1"/>
          <p:nvPr/>
        </p:nvSpPr>
        <p:spPr>
          <a:xfrm>
            <a:off x="457200" y="1340768"/>
            <a:ext cx="8229600" cy="4824536"/>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lvl="1" indent="0">
              <a:buNone/>
            </a:pP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提案プロジェクトで解決したい課題と価値を提供したいターゲット（顧客）についてご記入ください</a:t>
            </a:r>
            <a:endPar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endParaRPr>
          </a:p>
          <a:p>
            <a:pPr marL="0" lvl="1" indent="0">
              <a:buNone/>
            </a:pPr>
            <a:b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b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記載いただきたい内容</a:t>
            </a: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p>
          <a:p>
            <a:pPr marL="0" lvl="1" indent="0">
              <a:buNone/>
            </a:pP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提案の背景となる地域課題・社会課題、ターゲットとする顧客、顧客がもつ具体的な課題</a:t>
            </a:r>
          </a:p>
        </p:txBody>
      </p:sp>
    </p:spTree>
    <p:extLst>
      <p:ext uri="{BB962C8B-B14F-4D97-AF65-F5344CB8AC3E}">
        <p14:creationId xmlns:p14="http://schemas.microsoft.com/office/powerpoint/2010/main" val="2582107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94916-B4EC-2A54-E846-7417C95E5987}"/>
            </a:ext>
          </a:extLst>
        </p:cNvPr>
        <p:cNvGrpSpPr/>
        <p:nvPr/>
      </p:nvGrpSpPr>
      <p:grpSpPr>
        <a:xfrm>
          <a:off x="0" y="0"/>
          <a:ext cx="0" cy="0"/>
          <a:chOff x="0" y="0"/>
          <a:chExt cx="0" cy="0"/>
        </a:xfrm>
      </p:grpSpPr>
      <p:sp>
        <p:nvSpPr>
          <p:cNvPr id="1121" name="正方形/長方形 4">
            <a:extLst>
              <a:ext uri="{FF2B5EF4-FFF2-40B4-BE49-F238E27FC236}">
                <a16:creationId xmlns:a16="http://schemas.microsoft.com/office/drawing/2014/main" id="{C70C29E3-68CA-9299-0A42-B3C217A65CA8}"/>
              </a:ext>
            </a:extLst>
          </p:cNvPr>
          <p:cNvSpPr/>
          <p:nvPr/>
        </p:nvSpPr>
        <p:spPr>
          <a:xfrm>
            <a:off x="0" y="0"/>
            <a:ext cx="9143999" cy="852516"/>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122" name="タイトル 1">
            <a:extLst>
              <a:ext uri="{FF2B5EF4-FFF2-40B4-BE49-F238E27FC236}">
                <a16:creationId xmlns:a16="http://schemas.microsoft.com/office/drawing/2014/main" id="{3967FE1B-1C92-3F58-97F8-2F28ECA19A5F}"/>
              </a:ext>
            </a:extLst>
          </p:cNvPr>
          <p:cNvSpPr>
            <a:spLocks noGrp="1"/>
          </p:cNvSpPr>
          <p:nvPr>
            <p:ph type="title"/>
          </p:nvPr>
        </p:nvSpPr>
        <p:spPr>
          <a:xfrm>
            <a:off x="457200" y="-1"/>
            <a:ext cx="8229600" cy="852516"/>
          </a:xfrm>
        </p:spPr>
        <p:txBody>
          <a:bodyPr>
            <a:noAutofit/>
          </a:bodyPr>
          <a:lstStyle/>
          <a:p>
            <a:pPr algn="l"/>
            <a:r>
              <a:rPr lang="ja-JP" altLang="en-US" sz="2400" b="1" dirty="0">
                <a:latin typeface="Yu Gothic UI" panose="020B0500000000000000" pitchFamily="50" charset="-128"/>
                <a:ea typeface="Yu Gothic UI" panose="020B0500000000000000" pitchFamily="50" charset="-128"/>
                <a:cs typeface="メイリオ" panose="020B0604030504040204" pitchFamily="50" charset="-128"/>
              </a:rPr>
              <a:t>２　課題を解決する独自の価値提案・ソリューション</a:t>
            </a:r>
            <a:endParaRPr kumimoji="1" lang="ja-JP" altLang="en-US" sz="2400" b="1" dirty="0">
              <a:latin typeface="Yu Gothic UI" panose="020B0500000000000000" pitchFamily="50" charset="-128"/>
              <a:ea typeface="Yu Gothic UI" panose="020B0500000000000000" pitchFamily="50" charset="-128"/>
              <a:cs typeface="メイリオ" panose="020B0604030504040204" pitchFamily="50" charset="-128"/>
            </a:endParaRPr>
          </a:p>
        </p:txBody>
      </p:sp>
      <p:sp>
        <p:nvSpPr>
          <p:cNvPr id="1123" name="スライド番号プレースホルダー 3">
            <a:extLst>
              <a:ext uri="{FF2B5EF4-FFF2-40B4-BE49-F238E27FC236}">
                <a16:creationId xmlns:a16="http://schemas.microsoft.com/office/drawing/2014/main" id="{D97756DB-57CB-9C1D-4E5E-05CB9FF1A5D5}"/>
              </a:ext>
            </a:extLst>
          </p:cNvPr>
          <p:cNvSpPr>
            <a:spLocks noGrp="1"/>
          </p:cNvSpPr>
          <p:nvPr>
            <p:ph type="sldNum" sz="quarter" idx="12"/>
          </p:nvPr>
        </p:nvSpPr>
        <p:spPr/>
        <p:txBody>
          <a:bodyPr/>
          <a:lstStyle/>
          <a:p>
            <a:fld id="{2B573624-9676-401E-A4F8-639460B6B7DA}" type="slidenum">
              <a:rPr kumimoji="1" lang="ja-JP" altLang="en-US" smtClean="0">
                <a:latin typeface="Yu Gothic UI" panose="020B0500000000000000" pitchFamily="50" charset="-128"/>
                <a:ea typeface="Yu Gothic UI" panose="020B0500000000000000" pitchFamily="50" charset="-128"/>
              </a:rPr>
              <a:t>5</a:t>
            </a:fld>
            <a:endParaRPr kumimoji="1" lang="ja-JP" altLang="en-US">
              <a:latin typeface="Yu Gothic UI" panose="020B0500000000000000" pitchFamily="50" charset="-128"/>
              <a:ea typeface="Yu Gothic UI" panose="020B0500000000000000" pitchFamily="50" charset="-128"/>
            </a:endParaRPr>
          </a:p>
        </p:txBody>
      </p:sp>
      <p:sp>
        <p:nvSpPr>
          <p:cNvPr id="1124" name="コンテンツ プレースホルダー 2">
            <a:extLst>
              <a:ext uri="{FF2B5EF4-FFF2-40B4-BE49-F238E27FC236}">
                <a16:creationId xmlns:a16="http://schemas.microsoft.com/office/drawing/2014/main" id="{0EC3CF69-4A9A-C440-FD5E-04430624EA26}"/>
              </a:ext>
            </a:extLst>
          </p:cNvPr>
          <p:cNvSpPr txBox="1"/>
          <p:nvPr/>
        </p:nvSpPr>
        <p:spPr>
          <a:xfrm>
            <a:off x="457200" y="1340768"/>
            <a:ext cx="8229600" cy="4824536"/>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lvl="1" indent="0">
              <a:buNone/>
            </a:pP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解決したい課題に対する独自の価値提案やソリューションについてご記入ください</a:t>
            </a:r>
            <a:endPar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endParaRPr>
          </a:p>
          <a:p>
            <a:pPr marL="0" lvl="1" indent="0">
              <a:buNone/>
            </a:pPr>
            <a:endPar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endParaRPr>
          </a:p>
          <a:p>
            <a:pPr marL="0" lvl="1" indent="0">
              <a:buNone/>
            </a:pP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記載いただきたい内容</a:t>
            </a: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p>
          <a:p>
            <a:pPr marL="0" lvl="1" indent="0">
              <a:buNone/>
            </a:pP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「提案プロジェクト詳細①」で記載いただいた顧客の課題を解決する貴社独自のソリューションの特徴、他社が模倣できないポイント、競合製品の限界点</a:t>
            </a:r>
          </a:p>
        </p:txBody>
      </p:sp>
    </p:spTree>
    <p:extLst>
      <p:ext uri="{BB962C8B-B14F-4D97-AF65-F5344CB8AC3E}">
        <p14:creationId xmlns:p14="http://schemas.microsoft.com/office/powerpoint/2010/main" val="1774099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0D104-0CD2-65DE-51A7-0CE496372C8A}"/>
            </a:ext>
          </a:extLst>
        </p:cNvPr>
        <p:cNvGrpSpPr/>
        <p:nvPr/>
      </p:nvGrpSpPr>
      <p:grpSpPr>
        <a:xfrm>
          <a:off x="0" y="0"/>
          <a:ext cx="0" cy="0"/>
          <a:chOff x="0" y="0"/>
          <a:chExt cx="0" cy="0"/>
        </a:xfrm>
      </p:grpSpPr>
      <p:sp>
        <p:nvSpPr>
          <p:cNvPr id="1121" name="正方形/長方形 4">
            <a:extLst>
              <a:ext uri="{FF2B5EF4-FFF2-40B4-BE49-F238E27FC236}">
                <a16:creationId xmlns:a16="http://schemas.microsoft.com/office/drawing/2014/main" id="{617733F8-74BC-CDE0-24CA-7FE7443869B5}"/>
              </a:ext>
            </a:extLst>
          </p:cNvPr>
          <p:cNvSpPr/>
          <p:nvPr/>
        </p:nvSpPr>
        <p:spPr>
          <a:xfrm>
            <a:off x="0" y="0"/>
            <a:ext cx="9143999" cy="852516"/>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122" name="タイトル 1">
            <a:extLst>
              <a:ext uri="{FF2B5EF4-FFF2-40B4-BE49-F238E27FC236}">
                <a16:creationId xmlns:a16="http://schemas.microsoft.com/office/drawing/2014/main" id="{8520357D-1CD4-9C47-743E-96EBADC93D41}"/>
              </a:ext>
            </a:extLst>
          </p:cNvPr>
          <p:cNvSpPr>
            <a:spLocks noGrp="1"/>
          </p:cNvSpPr>
          <p:nvPr>
            <p:ph type="title"/>
          </p:nvPr>
        </p:nvSpPr>
        <p:spPr>
          <a:xfrm>
            <a:off x="457200" y="-1"/>
            <a:ext cx="8229600" cy="852516"/>
          </a:xfrm>
        </p:spPr>
        <p:txBody>
          <a:bodyPr>
            <a:noAutofit/>
          </a:bodyPr>
          <a:lstStyle/>
          <a:p>
            <a:pPr algn="l"/>
            <a:r>
              <a:rPr lang="ja-JP" altLang="en-US" sz="2400" b="1" dirty="0">
                <a:latin typeface="Yu Gothic UI" panose="020B0500000000000000" pitchFamily="50" charset="-128"/>
                <a:ea typeface="Yu Gothic UI" panose="020B0500000000000000" pitchFamily="50" charset="-128"/>
                <a:cs typeface="メイリオ" panose="020B0604030504040204" pitchFamily="50" charset="-128"/>
              </a:rPr>
              <a:t>３　ビジネスモデルの内容</a:t>
            </a:r>
            <a:endParaRPr kumimoji="1" lang="ja-JP" altLang="en-US" sz="2400" b="1" dirty="0">
              <a:latin typeface="Yu Gothic UI" panose="020B0500000000000000" pitchFamily="50" charset="-128"/>
              <a:ea typeface="Yu Gothic UI" panose="020B0500000000000000" pitchFamily="50" charset="-128"/>
              <a:cs typeface="メイリオ" panose="020B0604030504040204" pitchFamily="50" charset="-128"/>
            </a:endParaRPr>
          </a:p>
        </p:txBody>
      </p:sp>
      <p:sp>
        <p:nvSpPr>
          <p:cNvPr id="1123" name="スライド番号プレースホルダー 3">
            <a:extLst>
              <a:ext uri="{FF2B5EF4-FFF2-40B4-BE49-F238E27FC236}">
                <a16:creationId xmlns:a16="http://schemas.microsoft.com/office/drawing/2014/main" id="{A72BA0AA-C892-EEAE-4B2E-A89D5B62D317}"/>
              </a:ext>
            </a:extLst>
          </p:cNvPr>
          <p:cNvSpPr>
            <a:spLocks noGrp="1"/>
          </p:cNvSpPr>
          <p:nvPr>
            <p:ph type="sldNum" sz="quarter" idx="12"/>
          </p:nvPr>
        </p:nvSpPr>
        <p:spPr/>
        <p:txBody>
          <a:bodyPr/>
          <a:lstStyle/>
          <a:p>
            <a:fld id="{2B573624-9676-401E-A4F8-639460B6B7DA}" type="slidenum">
              <a:rPr kumimoji="1" lang="ja-JP" altLang="en-US" smtClean="0">
                <a:latin typeface="Yu Gothic UI" panose="020B0500000000000000" pitchFamily="50" charset="-128"/>
                <a:ea typeface="Yu Gothic UI" panose="020B0500000000000000" pitchFamily="50" charset="-128"/>
              </a:rPr>
              <a:t>6</a:t>
            </a:fld>
            <a:endParaRPr kumimoji="1" lang="ja-JP" altLang="en-US">
              <a:latin typeface="Yu Gothic UI" panose="020B0500000000000000" pitchFamily="50" charset="-128"/>
              <a:ea typeface="Yu Gothic UI" panose="020B0500000000000000" pitchFamily="50" charset="-128"/>
            </a:endParaRPr>
          </a:p>
        </p:txBody>
      </p:sp>
      <p:sp>
        <p:nvSpPr>
          <p:cNvPr id="1124" name="コンテンツ プレースホルダー 2">
            <a:extLst>
              <a:ext uri="{FF2B5EF4-FFF2-40B4-BE49-F238E27FC236}">
                <a16:creationId xmlns:a16="http://schemas.microsoft.com/office/drawing/2014/main" id="{1A2BA69F-B56B-9C47-1B70-6E84F07256EA}"/>
              </a:ext>
            </a:extLst>
          </p:cNvPr>
          <p:cNvSpPr txBox="1"/>
          <p:nvPr/>
        </p:nvSpPr>
        <p:spPr>
          <a:xfrm>
            <a:off x="457200" y="1340768"/>
            <a:ext cx="8229600" cy="4824536"/>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lvl="1" indent="0">
              <a:buNone/>
            </a:pP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誰に（</a:t>
            </a: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Who</a:t>
            </a: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）、どんな価値を（</a:t>
            </a: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What</a:t>
            </a: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）、どのように（</a:t>
            </a: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How</a:t>
            </a: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）届けるか、想定しているビジネスモデルの全体像をご記入ください</a:t>
            </a:r>
          </a:p>
          <a:p>
            <a:pPr marL="0" lvl="1" indent="0">
              <a:buNone/>
            </a:pPr>
            <a:endPar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endParaRPr>
          </a:p>
          <a:p>
            <a:pPr marL="0" lvl="1" indent="0">
              <a:buNone/>
            </a:pP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記載いただきたい内容</a:t>
            </a: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p>
          <a:p>
            <a:pPr marL="0" lvl="1" indent="0">
              <a:buNone/>
            </a:pP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顧客、エンドユーザーを含むステークホルダー（ビジネス上の関係者。たとえば、原料調達先や外部委託先、代理店など）、想定されるお金・もの・サービスの流れ、想定しているプロダクトの価格</a:t>
            </a:r>
          </a:p>
        </p:txBody>
      </p:sp>
    </p:spTree>
    <p:extLst>
      <p:ext uri="{BB962C8B-B14F-4D97-AF65-F5344CB8AC3E}">
        <p14:creationId xmlns:p14="http://schemas.microsoft.com/office/powerpoint/2010/main" val="755639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8F088-90E6-DA7D-73CC-8CDDBA7ADA7F}"/>
            </a:ext>
          </a:extLst>
        </p:cNvPr>
        <p:cNvGrpSpPr/>
        <p:nvPr/>
      </p:nvGrpSpPr>
      <p:grpSpPr>
        <a:xfrm>
          <a:off x="0" y="0"/>
          <a:ext cx="0" cy="0"/>
          <a:chOff x="0" y="0"/>
          <a:chExt cx="0" cy="0"/>
        </a:xfrm>
      </p:grpSpPr>
      <p:sp>
        <p:nvSpPr>
          <p:cNvPr id="1121" name="正方形/長方形 4">
            <a:extLst>
              <a:ext uri="{FF2B5EF4-FFF2-40B4-BE49-F238E27FC236}">
                <a16:creationId xmlns:a16="http://schemas.microsoft.com/office/drawing/2014/main" id="{646C55D3-C702-F957-5AB8-A900215E4593}"/>
              </a:ext>
            </a:extLst>
          </p:cNvPr>
          <p:cNvSpPr/>
          <p:nvPr/>
        </p:nvSpPr>
        <p:spPr>
          <a:xfrm>
            <a:off x="0" y="0"/>
            <a:ext cx="9143999" cy="852516"/>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122" name="タイトル 1">
            <a:extLst>
              <a:ext uri="{FF2B5EF4-FFF2-40B4-BE49-F238E27FC236}">
                <a16:creationId xmlns:a16="http://schemas.microsoft.com/office/drawing/2014/main" id="{0EC82412-4C3A-B1E7-F548-A2C3FF92D9C6}"/>
              </a:ext>
            </a:extLst>
          </p:cNvPr>
          <p:cNvSpPr>
            <a:spLocks noGrp="1"/>
          </p:cNvSpPr>
          <p:nvPr>
            <p:ph type="title"/>
          </p:nvPr>
        </p:nvSpPr>
        <p:spPr>
          <a:xfrm>
            <a:off x="457200" y="-1"/>
            <a:ext cx="8229600" cy="852516"/>
          </a:xfrm>
        </p:spPr>
        <p:txBody>
          <a:bodyPr>
            <a:noAutofit/>
          </a:bodyPr>
          <a:lstStyle/>
          <a:p>
            <a:pPr algn="l"/>
            <a:r>
              <a:rPr lang="ja-JP" altLang="en-US" sz="2400" b="1" dirty="0">
                <a:latin typeface="Yu Gothic UI" panose="020B0500000000000000" pitchFamily="50" charset="-128"/>
                <a:ea typeface="Yu Gothic UI" panose="020B0500000000000000" pitchFamily="50" charset="-128"/>
                <a:cs typeface="メイリオ" panose="020B0604030504040204" pitchFamily="50" charset="-128"/>
              </a:rPr>
              <a:t>４　経営者やチームメンバーのプロフィール</a:t>
            </a:r>
            <a:endParaRPr kumimoji="1" lang="ja-JP" altLang="en-US" sz="2400" b="1" dirty="0">
              <a:latin typeface="Yu Gothic UI" panose="020B0500000000000000" pitchFamily="50" charset="-128"/>
              <a:ea typeface="Yu Gothic UI" panose="020B0500000000000000" pitchFamily="50" charset="-128"/>
              <a:cs typeface="メイリオ" panose="020B0604030504040204" pitchFamily="50" charset="-128"/>
            </a:endParaRPr>
          </a:p>
        </p:txBody>
      </p:sp>
      <p:sp>
        <p:nvSpPr>
          <p:cNvPr id="1123" name="スライド番号プレースホルダー 3">
            <a:extLst>
              <a:ext uri="{FF2B5EF4-FFF2-40B4-BE49-F238E27FC236}">
                <a16:creationId xmlns:a16="http://schemas.microsoft.com/office/drawing/2014/main" id="{1F72243E-280A-CFC3-CEE7-1CEEACD47E42}"/>
              </a:ext>
            </a:extLst>
          </p:cNvPr>
          <p:cNvSpPr>
            <a:spLocks noGrp="1"/>
          </p:cNvSpPr>
          <p:nvPr>
            <p:ph type="sldNum" sz="quarter" idx="12"/>
          </p:nvPr>
        </p:nvSpPr>
        <p:spPr/>
        <p:txBody>
          <a:bodyPr/>
          <a:lstStyle/>
          <a:p>
            <a:fld id="{2B573624-9676-401E-A4F8-639460B6B7DA}" type="slidenum">
              <a:rPr kumimoji="1" lang="ja-JP" altLang="en-US" smtClean="0">
                <a:latin typeface="Yu Gothic UI" panose="020B0500000000000000" pitchFamily="50" charset="-128"/>
                <a:ea typeface="Yu Gothic UI" panose="020B0500000000000000" pitchFamily="50" charset="-128"/>
              </a:rPr>
              <a:t>7</a:t>
            </a:fld>
            <a:endParaRPr kumimoji="1" lang="ja-JP" altLang="en-US">
              <a:latin typeface="Yu Gothic UI" panose="020B0500000000000000" pitchFamily="50" charset="-128"/>
              <a:ea typeface="Yu Gothic UI" panose="020B0500000000000000" pitchFamily="50" charset="-128"/>
            </a:endParaRPr>
          </a:p>
        </p:txBody>
      </p:sp>
      <p:sp>
        <p:nvSpPr>
          <p:cNvPr id="1124" name="コンテンツ プレースホルダー 2">
            <a:extLst>
              <a:ext uri="{FF2B5EF4-FFF2-40B4-BE49-F238E27FC236}">
                <a16:creationId xmlns:a16="http://schemas.microsoft.com/office/drawing/2014/main" id="{579F0952-4750-F250-C0DA-DD936426F7A0}"/>
              </a:ext>
            </a:extLst>
          </p:cNvPr>
          <p:cNvSpPr txBox="1"/>
          <p:nvPr/>
        </p:nvSpPr>
        <p:spPr>
          <a:xfrm>
            <a:off x="457200" y="1340768"/>
            <a:ext cx="8229600" cy="4824536"/>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lvl="1" indent="0">
              <a:buNone/>
            </a:pP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提案プロジェクトを遂行するための実施体制についてご記入ください</a:t>
            </a:r>
          </a:p>
          <a:p>
            <a:pPr marL="0" lvl="1" indent="0">
              <a:buNone/>
            </a:pPr>
            <a:endPar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endParaRPr>
          </a:p>
          <a:p>
            <a:pPr marL="0" lvl="1" indent="0">
              <a:buNone/>
            </a:pP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記載いただきたい内容</a:t>
            </a: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p>
          <a:p>
            <a:pPr marL="0" lvl="1" indent="0">
              <a:buNone/>
            </a:pP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チームメンバーの具体的な経歴や専門性・能力</a:t>
            </a:r>
          </a:p>
        </p:txBody>
      </p:sp>
    </p:spTree>
    <p:extLst>
      <p:ext uri="{BB962C8B-B14F-4D97-AF65-F5344CB8AC3E}">
        <p14:creationId xmlns:p14="http://schemas.microsoft.com/office/powerpoint/2010/main" val="222564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EBA67-797B-DC1A-B5A0-EE6EF917FBB1}"/>
            </a:ext>
          </a:extLst>
        </p:cNvPr>
        <p:cNvGrpSpPr/>
        <p:nvPr/>
      </p:nvGrpSpPr>
      <p:grpSpPr>
        <a:xfrm>
          <a:off x="0" y="0"/>
          <a:ext cx="0" cy="0"/>
          <a:chOff x="0" y="0"/>
          <a:chExt cx="0" cy="0"/>
        </a:xfrm>
      </p:grpSpPr>
      <p:sp>
        <p:nvSpPr>
          <p:cNvPr id="1121" name="正方形/長方形 4">
            <a:extLst>
              <a:ext uri="{FF2B5EF4-FFF2-40B4-BE49-F238E27FC236}">
                <a16:creationId xmlns:a16="http://schemas.microsoft.com/office/drawing/2014/main" id="{8DA9F70C-7B33-0AF4-1932-AC1CF4ED7B09}"/>
              </a:ext>
            </a:extLst>
          </p:cNvPr>
          <p:cNvSpPr/>
          <p:nvPr/>
        </p:nvSpPr>
        <p:spPr>
          <a:xfrm>
            <a:off x="0" y="0"/>
            <a:ext cx="9143999" cy="852516"/>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122" name="タイトル 1">
            <a:extLst>
              <a:ext uri="{FF2B5EF4-FFF2-40B4-BE49-F238E27FC236}">
                <a16:creationId xmlns:a16="http://schemas.microsoft.com/office/drawing/2014/main" id="{23174519-C138-0B48-2147-8A44D66FCE08}"/>
              </a:ext>
            </a:extLst>
          </p:cNvPr>
          <p:cNvSpPr>
            <a:spLocks noGrp="1"/>
          </p:cNvSpPr>
          <p:nvPr>
            <p:ph type="title"/>
          </p:nvPr>
        </p:nvSpPr>
        <p:spPr>
          <a:xfrm>
            <a:off x="457200" y="-1"/>
            <a:ext cx="8229600" cy="852516"/>
          </a:xfrm>
        </p:spPr>
        <p:txBody>
          <a:bodyPr>
            <a:noAutofit/>
          </a:bodyPr>
          <a:lstStyle/>
          <a:p>
            <a:pPr algn="l"/>
            <a:r>
              <a:rPr lang="ja-JP" altLang="en-US" sz="2400" b="1" dirty="0">
                <a:latin typeface="Yu Gothic UI" panose="020B0500000000000000" pitchFamily="50" charset="-128"/>
                <a:ea typeface="Yu Gothic UI" panose="020B0500000000000000" pitchFamily="50" charset="-128"/>
                <a:cs typeface="メイリオ" panose="020B0604030504040204" pitchFamily="50" charset="-128"/>
              </a:rPr>
              <a:t>５　本事業で達成したい内容・求める支援内容</a:t>
            </a:r>
            <a:endParaRPr kumimoji="1" lang="ja-JP" altLang="en-US" sz="2400" b="1" dirty="0">
              <a:latin typeface="Yu Gothic UI" panose="020B0500000000000000" pitchFamily="50" charset="-128"/>
              <a:ea typeface="Yu Gothic UI" panose="020B0500000000000000" pitchFamily="50" charset="-128"/>
              <a:cs typeface="メイリオ" panose="020B0604030504040204" pitchFamily="50" charset="-128"/>
            </a:endParaRPr>
          </a:p>
        </p:txBody>
      </p:sp>
      <p:sp>
        <p:nvSpPr>
          <p:cNvPr id="1123" name="スライド番号プレースホルダー 3">
            <a:extLst>
              <a:ext uri="{FF2B5EF4-FFF2-40B4-BE49-F238E27FC236}">
                <a16:creationId xmlns:a16="http://schemas.microsoft.com/office/drawing/2014/main" id="{E6B479BA-5B6A-698B-5684-99F056C5E2FD}"/>
              </a:ext>
            </a:extLst>
          </p:cNvPr>
          <p:cNvSpPr>
            <a:spLocks noGrp="1"/>
          </p:cNvSpPr>
          <p:nvPr>
            <p:ph type="sldNum" sz="quarter" idx="12"/>
          </p:nvPr>
        </p:nvSpPr>
        <p:spPr/>
        <p:txBody>
          <a:bodyPr/>
          <a:lstStyle/>
          <a:p>
            <a:fld id="{2B573624-9676-401E-A4F8-639460B6B7DA}" type="slidenum">
              <a:rPr kumimoji="1" lang="ja-JP" altLang="en-US" smtClean="0">
                <a:latin typeface="Yu Gothic UI" panose="020B0500000000000000" pitchFamily="50" charset="-128"/>
                <a:ea typeface="Yu Gothic UI" panose="020B0500000000000000" pitchFamily="50" charset="-128"/>
              </a:rPr>
              <a:t>8</a:t>
            </a:fld>
            <a:endParaRPr kumimoji="1" lang="ja-JP" altLang="en-US">
              <a:latin typeface="Yu Gothic UI" panose="020B0500000000000000" pitchFamily="50" charset="-128"/>
              <a:ea typeface="Yu Gothic UI" panose="020B0500000000000000" pitchFamily="50" charset="-128"/>
            </a:endParaRPr>
          </a:p>
        </p:txBody>
      </p:sp>
      <p:sp>
        <p:nvSpPr>
          <p:cNvPr id="1124" name="コンテンツ プレースホルダー 2">
            <a:extLst>
              <a:ext uri="{FF2B5EF4-FFF2-40B4-BE49-F238E27FC236}">
                <a16:creationId xmlns:a16="http://schemas.microsoft.com/office/drawing/2014/main" id="{4C38C436-9352-91D2-A160-51375261EFB8}"/>
              </a:ext>
            </a:extLst>
          </p:cNvPr>
          <p:cNvSpPr txBox="1"/>
          <p:nvPr/>
        </p:nvSpPr>
        <p:spPr>
          <a:xfrm>
            <a:off x="457200" y="1340768"/>
            <a:ext cx="8229600" cy="4824536"/>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lvl="1" indent="0">
              <a:buNone/>
            </a:pP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記載いただきたい内容</a:t>
            </a: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p>
          <a:p>
            <a:pPr marL="0" lvl="1" indent="0">
              <a:buNone/>
            </a:pP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を検証するために、～～で実証実験をしたい、ファーストカスタマーを獲得したい、資金調達（デッド・エクイティ）をして販路開拓に投資したい</a:t>
            </a:r>
          </a:p>
        </p:txBody>
      </p:sp>
    </p:spTree>
    <p:extLst>
      <p:ext uri="{BB962C8B-B14F-4D97-AF65-F5344CB8AC3E}">
        <p14:creationId xmlns:p14="http://schemas.microsoft.com/office/powerpoint/2010/main" val="2959027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F5661-1466-1A5B-E589-CFD821F45BA5}"/>
            </a:ext>
          </a:extLst>
        </p:cNvPr>
        <p:cNvGrpSpPr/>
        <p:nvPr/>
      </p:nvGrpSpPr>
      <p:grpSpPr>
        <a:xfrm>
          <a:off x="0" y="0"/>
          <a:ext cx="0" cy="0"/>
          <a:chOff x="0" y="0"/>
          <a:chExt cx="0" cy="0"/>
        </a:xfrm>
      </p:grpSpPr>
      <p:sp>
        <p:nvSpPr>
          <p:cNvPr id="1121" name="正方形/長方形 4">
            <a:extLst>
              <a:ext uri="{FF2B5EF4-FFF2-40B4-BE49-F238E27FC236}">
                <a16:creationId xmlns:a16="http://schemas.microsoft.com/office/drawing/2014/main" id="{14224DF1-6EEC-6FDC-2A01-7BC0A4E9D1F4}"/>
              </a:ext>
            </a:extLst>
          </p:cNvPr>
          <p:cNvSpPr/>
          <p:nvPr/>
        </p:nvSpPr>
        <p:spPr>
          <a:xfrm>
            <a:off x="0" y="0"/>
            <a:ext cx="9143999" cy="852516"/>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122" name="タイトル 1">
            <a:extLst>
              <a:ext uri="{FF2B5EF4-FFF2-40B4-BE49-F238E27FC236}">
                <a16:creationId xmlns:a16="http://schemas.microsoft.com/office/drawing/2014/main" id="{7FC2A7B7-75A2-A9D0-0372-DA2A515B2819}"/>
              </a:ext>
            </a:extLst>
          </p:cNvPr>
          <p:cNvSpPr>
            <a:spLocks noGrp="1"/>
          </p:cNvSpPr>
          <p:nvPr>
            <p:ph type="title"/>
          </p:nvPr>
        </p:nvSpPr>
        <p:spPr>
          <a:xfrm>
            <a:off x="457200" y="-1"/>
            <a:ext cx="8229600" cy="852516"/>
          </a:xfrm>
        </p:spPr>
        <p:txBody>
          <a:bodyPr>
            <a:noAutofit/>
          </a:bodyPr>
          <a:lstStyle/>
          <a:p>
            <a:pPr algn="l"/>
            <a:r>
              <a:rPr lang="ja-JP" altLang="en-US" sz="2400" b="1" dirty="0">
                <a:latin typeface="Yu Gothic UI" panose="020B0500000000000000" pitchFamily="50" charset="-128"/>
                <a:ea typeface="Yu Gothic UI" panose="020B0500000000000000" pitchFamily="50" charset="-128"/>
                <a:cs typeface="メイリオ" panose="020B0604030504040204" pitchFamily="50" charset="-128"/>
              </a:rPr>
              <a:t>６　富士市での具体的な活動予定</a:t>
            </a:r>
            <a:endParaRPr kumimoji="1" lang="ja-JP" altLang="en-US" sz="2400" b="1" dirty="0">
              <a:latin typeface="Yu Gothic UI" panose="020B0500000000000000" pitchFamily="50" charset="-128"/>
              <a:ea typeface="Yu Gothic UI" panose="020B0500000000000000" pitchFamily="50" charset="-128"/>
              <a:cs typeface="メイリオ" panose="020B0604030504040204" pitchFamily="50" charset="-128"/>
            </a:endParaRPr>
          </a:p>
        </p:txBody>
      </p:sp>
      <p:sp>
        <p:nvSpPr>
          <p:cNvPr id="1123" name="スライド番号プレースホルダー 3">
            <a:extLst>
              <a:ext uri="{FF2B5EF4-FFF2-40B4-BE49-F238E27FC236}">
                <a16:creationId xmlns:a16="http://schemas.microsoft.com/office/drawing/2014/main" id="{F4A672A4-3C8D-CF8A-2DA2-F0DBF08E3718}"/>
              </a:ext>
            </a:extLst>
          </p:cNvPr>
          <p:cNvSpPr>
            <a:spLocks noGrp="1"/>
          </p:cNvSpPr>
          <p:nvPr>
            <p:ph type="sldNum" sz="quarter" idx="12"/>
          </p:nvPr>
        </p:nvSpPr>
        <p:spPr/>
        <p:txBody>
          <a:bodyPr/>
          <a:lstStyle/>
          <a:p>
            <a:fld id="{2B573624-9676-401E-A4F8-639460B6B7DA}" type="slidenum">
              <a:rPr kumimoji="1" lang="ja-JP" altLang="en-US" smtClean="0">
                <a:latin typeface="Yu Gothic UI" panose="020B0500000000000000" pitchFamily="50" charset="-128"/>
                <a:ea typeface="Yu Gothic UI" panose="020B0500000000000000" pitchFamily="50" charset="-128"/>
              </a:rPr>
              <a:t>9</a:t>
            </a:fld>
            <a:endParaRPr kumimoji="1" lang="ja-JP" altLang="en-US">
              <a:latin typeface="Yu Gothic UI" panose="020B0500000000000000" pitchFamily="50" charset="-128"/>
              <a:ea typeface="Yu Gothic UI" panose="020B0500000000000000" pitchFamily="50" charset="-128"/>
            </a:endParaRPr>
          </a:p>
        </p:txBody>
      </p:sp>
      <p:sp>
        <p:nvSpPr>
          <p:cNvPr id="1124" name="コンテンツ プレースホルダー 2">
            <a:extLst>
              <a:ext uri="{FF2B5EF4-FFF2-40B4-BE49-F238E27FC236}">
                <a16:creationId xmlns:a16="http://schemas.microsoft.com/office/drawing/2014/main" id="{BED6E942-E21C-51DC-E468-C9EA86D680D1}"/>
              </a:ext>
            </a:extLst>
          </p:cNvPr>
          <p:cNvSpPr txBox="1"/>
          <p:nvPr/>
        </p:nvSpPr>
        <p:spPr>
          <a:xfrm>
            <a:off x="457200" y="1340768"/>
            <a:ext cx="8229600" cy="4824536"/>
          </a:xfrm>
          <a:prstGeom prst="rect">
            <a:avLst/>
          </a:prstGeom>
          <a:solidFill>
            <a:schemeClr val="bg1">
              <a:lumMod val="85000"/>
            </a:schemeClr>
          </a:solidFill>
        </p:spPr>
        <p:txBody>
          <a:bodyPr vert="horz" lIns="91440" tIns="108000" rIns="91440" bIns="10800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lvl="1" indent="0">
              <a:buNone/>
            </a:pP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活用したい富士市のフィールド、検証内容、連携希望先、実施体制、どのような活動を行いたいか具体的にご記入ください</a:t>
            </a:r>
            <a:endPar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endParaRPr>
          </a:p>
          <a:p>
            <a:pPr marL="0" lvl="1" indent="0">
              <a:buNone/>
            </a:pPr>
            <a:endPar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endParaRPr>
          </a:p>
          <a:p>
            <a:pPr marL="0" lvl="1" indent="0">
              <a:buNone/>
            </a:pP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記載ポイント</a:t>
            </a:r>
            <a: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a:t>
            </a:r>
            <a:br>
              <a:rPr lang="en-US" altLang="ja-JP"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br>
            <a:r>
              <a:rPr lang="ja-JP" altLang="en-US" sz="1600" dirty="0">
                <a:solidFill>
                  <a:schemeClr val="tx1">
                    <a:lumMod val="75000"/>
                    <a:lumOff val="25000"/>
                  </a:schemeClr>
                </a:solidFill>
                <a:latin typeface="Yu Gothic UI" panose="020B0500000000000000" pitchFamily="50" charset="-128"/>
                <a:ea typeface="Yu Gothic UI" panose="020B0500000000000000" pitchFamily="50" charset="-128"/>
                <a:cs typeface="メイリオ" panose="020B0604030504040204" pitchFamily="50" charset="-128"/>
              </a:rPr>
              <a:t>市内の地域課題解決や産業の創出・活性化等につながる提案内容か、市内の地域資源（ヒト・モノ・技術等）を積極的に生かし、市内企業や地域機関等と連携が見込まれるか</a:t>
            </a:r>
          </a:p>
        </p:txBody>
      </p:sp>
    </p:spTree>
    <p:extLst>
      <p:ext uri="{BB962C8B-B14F-4D97-AF65-F5344CB8AC3E}">
        <p14:creationId xmlns:p14="http://schemas.microsoft.com/office/powerpoint/2010/main" val="316431020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709</TotalTime>
  <Words>897</Words>
  <Application>Microsoft Office PowerPoint</Application>
  <PresentationFormat>画面に合わせる (4:3)</PresentationFormat>
  <Paragraphs>69</Paragraphs>
  <Slides>9</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Yu Gothic UI</vt:lpstr>
      <vt:lpstr>メイリオ</vt:lpstr>
      <vt:lpstr>Arial</vt:lpstr>
      <vt:lpstr>Calibri</vt:lpstr>
      <vt:lpstr>Wingdings</vt:lpstr>
      <vt:lpstr>Office ​​テーマ</vt:lpstr>
      <vt:lpstr>【課題テーマ・応募内容のタイトル 】</vt:lpstr>
      <vt:lpstr>PowerPoint プレゼンテーション</vt:lpstr>
      <vt:lpstr>PowerPoint プレゼンテーション</vt:lpstr>
      <vt:lpstr>１　課題及び課題を持つターゲット</vt:lpstr>
      <vt:lpstr>２　課題を解決する独自の価値提案・ソリューション</vt:lpstr>
      <vt:lpstr>３　ビジネスモデルの内容</vt:lpstr>
      <vt:lpstr>４　経営者やチームメンバーのプロフィール</vt:lpstr>
      <vt:lpstr>５　本事業で達成したい内容・求める支援内容</vt:lpstr>
      <vt:lpstr>６　富士市での具体的な活動予定</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SHIP 7776</dc:creator>
  <cp:lastModifiedBy>Isomura, Ryota</cp:lastModifiedBy>
  <cp:revision>7</cp:revision>
  <cp:lastPrinted>2026-06-18T07:36:14Z</cp:lastPrinted>
  <dcterms:modified xsi:type="dcterms:W3CDTF">2026-06-18T08:14:15Z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2023-11-28T04:15:46Z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62bd8410-fcb3-4891-b828-3d8c082e26dc</vt:lpwstr>
  </property>
  <property fmtid="{D5CDD505-2E9C-101B-9397-08002B2CF9AE}" pid="8" name="MSIP_Label_ea60d57e-af5b-4752-ac57-3e4f28ca11dc_ContentBits">
    <vt:lpwstr>0</vt:lpwstr>
  </property>
  <property fmtid="{D5CDD505-2E9C-101B-9397-08002B2CF9AE}" pid="9" name="ContentTypeId">
    <vt:lpwstr>0x01010010CBBFF86DC8C34E976BF7ED9270A2FC</vt:lpwstr>
  </property>
  <property fmtid="{D5CDD505-2E9C-101B-9397-08002B2CF9AE}" pid="10" name="MediaServiceImageTags">
    <vt:lpwstr/>
  </property>
</Properties>
</file>